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48"/>
  </p:notesMasterIdLst>
  <p:sldIdLst>
    <p:sldId id="256" r:id="rId5"/>
    <p:sldId id="273" r:id="rId6"/>
    <p:sldId id="286" r:id="rId7"/>
    <p:sldId id="257" r:id="rId8"/>
    <p:sldId id="274" r:id="rId9"/>
    <p:sldId id="287" r:id="rId10"/>
    <p:sldId id="292" r:id="rId11"/>
    <p:sldId id="296" r:id="rId12"/>
    <p:sldId id="280" r:id="rId13"/>
    <p:sldId id="282" r:id="rId14"/>
    <p:sldId id="279" r:id="rId15"/>
    <p:sldId id="290" r:id="rId16"/>
    <p:sldId id="298" r:id="rId17"/>
    <p:sldId id="281" r:id="rId18"/>
    <p:sldId id="288" r:id="rId19"/>
    <p:sldId id="293" r:id="rId20"/>
    <p:sldId id="283" r:id="rId21"/>
    <p:sldId id="289" r:id="rId22"/>
    <p:sldId id="294" r:id="rId23"/>
    <p:sldId id="300" r:id="rId24"/>
    <p:sldId id="295" r:id="rId25"/>
    <p:sldId id="285" r:id="rId26"/>
    <p:sldId id="301" r:id="rId27"/>
    <p:sldId id="302" r:id="rId28"/>
    <p:sldId id="258" r:id="rId29"/>
    <p:sldId id="259" r:id="rId30"/>
    <p:sldId id="272"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5" r:id="rId44"/>
    <p:sldId id="276" r:id="rId45"/>
    <p:sldId id="277" r:id="rId46"/>
    <p:sldId id="278"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CCE37C-A6F2-4733-BE00-DFA13D56094E}" v="3794" dt="2021-05-19T14:09:10.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124" d="100"/>
          <a:sy n="124" d="100"/>
        </p:scale>
        <p:origin x="9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Perea" userId="0796c22badea07b8" providerId="LiveId" clId="{59CCE37C-A6F2-4733-BE00-DFA13D56094E}"/>
    <pc:docChg chg="undo custSel addSld delSld modSld sldOrd modMainMaster">
      <pc:chgData name="Stephanie Perea" userId="0796c22badea07b8" providerId="LiveId" clId="{59CCE37C-A6F2-4733-BE00-DFA13D56094E}" dt="2021-05-19T14:09:45.333" v="31427"/>
      <pc:docMkLst>
        <pc:docMk/>
      </pc:docMkLst>
      <pc:sldChg chg="delSp modSp add del mod modTransition">
        <pc:chgData name="Stephanie Perea" userId="0796c22badea07b8" providerId="LiveId" clId="{59CCE37C-A6F2-4733-BE00-DFA13D56094E}" dt="2021-05-19T03:14:46.347" v="19742"/>
        <pc:sldMkLst>
          <pc:docMk/>
          <pc:sldMk cId="1935269742" sldId="256"/>
        </pc:sldMkLst>
        <pc:spChg chg="mod">
          <ac:chgData name="Stephanie Perea" userId="0796c22badea07b8" providerId="LiveId" clId="{59CCE37C-A6F2-4733-BE00-DFA13D56094E}" dt="2021-05-17T16:55:46.501" v="4189" actId="20577"/>
          <ac:spMkLst>
            <pc:docMk/>
            <pc:sldMk cId="1935269742" sldId="256"/>
            <ac:spMk id="2" creationId="{55B9BDB7-2134-468E-9725-B904F4E364E5}"/>
          </ac:spMkLst>
        </pc:spChg>
        <pc:spChg chg="del">
          <ac:chgData name="Stephanie Perea" userId="0796c22badea07b8" providerId="LiveId" clId="{59CCE37C-A6F2-4733-BE00-DFA13D56094E}" dt="2021-05-12T22:25:06.155" v="1296" actId="478"/>
          <ac:spMkLst>
            <pc:docMk/>
            <pc:sldMk cId="1935269742" sldId="256"/>
            <ac:spMk id="3" creationId="{A234002C-587E-4F0F-A9CB-5B4EE2AB9218}"/>
          </ac:spMkLst>
        </pc:spChg>
      </pc:sldChg>
      <pc:sldChg chg="addSp delSp modSp mod ord modTransition">
        <pc:chgData name="Stephanie Perea" userId="0796c22badea07b8" providerId="LiveId" clId="{59CCE37C-A6F2-4733-BE00-DFA13D56094E}" dt="2021-05-19T09:00:22.835" v="31220"/>
        <pc:sldMkLst>
          <pc:docMk/>
          <pc:sldMk cId="3441701340" sldId="257"/>
        </pc:sldMkLst>
        <pc:spChg chg="mod">
          <ac:chgData name="Stephanie Perea" userId="0796c22badea07b8" providerId="LiveId" clId="{59CCE37C-A6F2-4733-BE00-DFA13D56094E}" dt="2021-05-18T14:34:31.363" v="5556" actId="26606"/>
          <ac:spMkLst>
            <pc:docMk/>
            <pc:sldMk cId="3441701340" sldId="257"/>
            <ac:spMk id="2" creationId="{DC82DF19-720C-448B-912E-8649ED438347}"/>
          </ac:spMkLst>
        </pc:spChg>
        <pc:spChg chg="add del mod">
          <ac:chgData name="Stephanie Perea" userId="0796c22badea07b8" providerId="LiveId" clId="{59CCE37C-A6F2-4733-BE00-DFA13D56094E}" dt="2021-05-18T14:34:00.734" v="5549" actId="478"/>
          <ac:spMkLst>
            <pc:docMk/>
            <pc:sldMk cId="3441701340" sldId="257"/>
            <ac:spMk id="4" creationId="{7F5D0FF1-3A72-497C-93A9-C5264ED6C529}"/>
          </ac:spMkLst>
        </pc:spChg>
        <pc:graphicFrameChg chg="add del mod modGraphic">
          <ac:chgData name="Stephanie Perea" userId="0796c22badea07b8" providerId="LiveId" clId="{59CCE37C-A6F2-4733-BE00-DFA13D56094E}" dt="2021-05-18T20:59:45.537" v="6667" actId="20577"/>
          <ac:graphicFrameMkLst>
            <pc:docMk/>
            <pc:sldMk cId="3441701340" sldId="257"/>
            <ac:graphicFrameMk id="5" creationId="{65634D7E-F3EC-4C77-B0DA-7AE7B2C92BCD}"/>
          </ac:graphicFrameMkLst>
        </pc:graphicFrameChg>
      </pc:sldChg>
      <pc:sldChg chg="addSp delSp modSp mod modTransition">
        <pc:chgData name="Stephanie Perea" userId="0796c22badea07b8" providerId="LiveId" clId="{59CCE37C-A6F2-4733-BE00-DFA13D56094E}" dt="2021-05-19T09:33:06.789" v="31398" actId="6549"/>
        <pc:sldMkLst>
          <pc:docMk/>
          <pc:sldMk cId="1860375389" sldId="258"/>
        </pc:sldMkLst>
        <pc:spChg chg="mod">
          <ac:chgData name="Stephanie Perea" userId="0796c22badea07b8" providerId="LiveId" clId="{59CCE37C-A6F2-4733-BE00-DFA13D56094E}" dt="2021-05-19T09:33:06.789" v="31398" actId="6549"/>
          <ac:spMkLst>
            <pc:docMk/>
            <pc:sldMk cId="1860375389" sldId="258"/>
            <ac:spMk id="2" creationId="{958C3DA7-96D0-4F9E-BCAF-B8077B4CA2B9}"/>
          </ac:spMkLst>
        </pc:spChg>
        <pc:spChg chg="del mod">
          <ac:chgData name="Stephanie Perea" userId="0796c22badea07b8" providerId="LiveId" clId="{59CCE37C-A6F2-4733-BE00-DFA13D56094E}" dt="2021-05-17T16:05:12.382" v="2533" actId="478"/>
          <ac:spMkLst>
            <pc:docMk/>
            <pc:sldMk cId="1860375389" sldId="258"/>
            <ac:spMk id="3" creationId="{DA181009-8DCE-4FAB-9DD1-5EDAA7958D2B}"/>
          </ac:spMkLst>
        </pc:spChg>
        <pc:spChg chg="mod">
          <ac:chgData name="Stephanie Perea" userId="0796c22badea07b8" providerId="LiveId" clId="{59CCE37C-A6F2-4733-BE00-DFA13D56094E}" dt="2021-05-19T09:32:59.128" v="31397" actId="27636"/>
          <ac:spMkLst>
            <pc:docMk/>
            <pc:sldMk cId="1860375389" sldId="258"/>
            <ac:spMk id="4" creationId="{DDB22263-17B2-4876-A986-08CB1E10C9EC}"/>
          </ac:spMkLst>
        </pc:spChg>
        <pc:spChg chg="add del mod">
          <ac:chgData name="Stephanie Perea" userId="0796c22badea07b8" providerId="LiveId" clId="{59CCE37C-A6F2-4733-BE00-DFA13D56094E}" dt="2021-05-17T16:05:15.282" v="2534" actId="478"/>
          <ac:spMkLst>
            <pc:docMk/>
            <pc:sldMk cId="1860375389" sldId="258"/>
            <ac:spMk id="6" creationId="{A6AFC066-235B-47C5-8109-37CFCC4520A3}"/>
          </ac:spMkLst>
        </pc:spChg>
      </pc:sldChg>
      <pc:sldChg chg="modTransition">
        <pc:chgData name="Stephanie Perea" userId="0796c22badea07b8" providerId="LiveId" clId="{59CCE37C-A6F2-4733-BE00-DFA13D56094E}" dt="2021-05-19T02:47:14.181" v="19363"/>
        <pc:sldMkLst>
          <pc:docMk/>
          <pc:sldMk cId="2054867392" sldId="259"/>
        </pc:sldMkLst>
      </pc:sldChg>
      <pc:sldChg chg="modTransition">
        <pc:chgData name="Stephanie Perea" userId="0796c22badea07b8" providerId="LiveId" clId="{59CCE37C-A6F2-4733-BE00-DFA13D56094E}" dt="2021-05-19T02:47:14.181" v="19363"/>
        <pc:sldMkLst>
          <pc:docMk/>
          <pc:sldMk cId="2074460995" sldId="260"/>
        </pc:sldMkLst>
      </pc:sldChg>
      <pc:sldChg chg="modTransition">
        <pc:chgData name="Stephanie Perea" userId="0796c22badea07b8" providerId="LiveId" clId="{59CCE37C-A6F2-4733-BE00-DFA13D56094E}" dt="2021-05-19T02:47:14.181" v="19363"/>
        <pc:sldMkLst>
          <pc:docMk/>
          <pc:sldMk cId="2900016232" sldId="261"/>
        </pc:sldMkLst>
      </pc:sldChg>
      <pc:sldChg chg="modTransition">
        <pc:chgData name="Stephanie Perea" userId="0796c22badea07b8" providerId="LiveId" clId="{59CCE37C-A6F2-4733-BE00-DFA13D56094E}" dt="2021-05-19T02:47:14.181" v="19363"/>
        <pc:sldMkLst>
          <pc:docMk/>
          <pc:sldMk cId="2470824792" sldId="262"/>
        </pc:sldMkLst>
      </pc:sldChg>
      <pc:sldChg chg="modTransition">
        <pc:chgData name="Stephanie Perea" userId="0796c22badea07b8" providerId="LiveId" clId="{59CCE37C-A6F2-4733-BE00-DFA13D56094E}" dt="2021-05-19T02:47:14.181" v="19363"/>
        <pc:sldMkLst>
          <pc:docMk/>
          <pc:sldMk cId="544319000" sldId="263"/>
        </pc:sldMkLst>
      </pc:sldChg>
      <pc:sldChg chg="modTransition">
        <pc:chgData name="Stephanie Perea" userId="0796c22badea07b8" providerId="LiveId" clId="{59CCE37C-A6F2-4733-BE00-DFA13D56094E}" dt="2021-05-19T02:47:14.181" v="19363"/>
        <pc:sldMkLst>
          <pc:docMk/>
          <pc:sldMk cId="2963578080" sldId="264"/>
        </pc:sldMkLst>
      </pc:sldChg>
      <pc:sldChg chg="modTransition">
        <pc:chgData name="Stephanie Perea" userId="0796c22badea07b8" providerId="LiveId" clId="{59CCE37C-A6F2-4733-BE00-DFA13D56094E}" dt="2021-05-19T02:47:14.181" v="19363"/>
        <pc:sldMkLst>
          <pc:docMk/>
          <pc:sldMk cId="21784061" sldId="265"/>
        </pc:sldMkLst>
      </pc:sldChg>
      <pc:sldChg chg="modTransition">
        <pc:chgData name="Stephanie Perea" userId="0796c22badea07b8" providerId="LiveId" clId="{59CCE37C-A6F2-4733-BE00-DFA13D56094E}" dt="2021-05-19T02:47:14.181" v="19363"/>
        <pc:sldMkLst>
          <pc:docMk/>
          <pc:sldMk cId="738290332" sldId="266"/>
        </pc:sldMkLst>
      </pc:sldChg>
      <pc:sldChg chg="modTransition">
        <pc:chgData name="Stephanie Perea" userId="0796c22badea07b8" providerId="LiveId" clId="{59CCE37C-A6F2-4733-BE00-DFA13D56094E}" dt="2021-05-19T02:47:14.181" v="19363"/>
        <pc:sldMkLst>
          <pc:docMk/>
          <pc:sldMk cId="240014328" sldId="267"/>
        </pc:sldMkLst>
      </pc:sldChg>
      <pc:sldChg chg="modTransition">
        <pc:chgData name="Stephanie Perea" userId="0796c22badea07b8" providerId="LiveId" clId="{59CCE37C-A6F2-4733-BE00-DFA13D56094E}" dt="2021-05-19T02:47:14.181" v="19363"/>
        <pc:sldMkLst>
          <pc:docMk/>
          <pc:sldMk cId="730815958" sldId="268"/>
        </pc:sldMkLst>
      </pc:sldChg>
      <pc:sldChg chg="modTransition">
        <pc:chgData name="Stephanie Perea" userId="0796c22badea07b8" providerId="LiveId" clId="{59CCE37C-A6F2-4733-BE00-DFA13D56094E}" dt="2021-05-19T02:47:14.181" v="19363"/>
        <pc:sldMkLst>
          <pc:docMk/>
          <pc:sldMk cId="2161905382" sldId="269"/>
        </pc:sldMkLst>
      </pc:sldChg>
      <pc:sldChg chg="modTransition">
        <pc:chgData name="Stephanie Perea" userId="0796c22badea07b8" providerId="LiveId" clId="{59CCE37C-A6F2-4733-BE00-DFA13D56094E}" dt="2021-05-19T02:47:14.181" v="19363"/>
        <pc:sldMkLst>
          <pc:docMk/>
          <pc:sldMk cId="3166167287" sldId="270"/>
        </pc:sldMkLst>
      </pc:sldChg>
      <pc:sldChg chg="modTransition">
        <pc:chgData name="Stephanie Perea" userId="0796c22badea07b8" providerId="LiveId" clId="{59CCE37C-A6F2-4733-BE00-DFA13D56094E}" dt="2021-05-19T02:47:14.181" v="19363"/>
        <pc:sldMkLst>
          <pc:docMk/>
          <pc:sldMk cId="3126377086" sldId="271"/>
        </pc:sldMkLst>
      </pc:sldChg>
      <pc:sldChg chg="modTransition">
        <pc:chgData name="Stephanie Perea" userId="0796c22badea07b8" providerId="LiveId" clId="{59CCE37C-A6F2-4733-BE00-DFA13D56094E}" dt="2021-05-19T02:47:14.181" v="19363"/>
        <pc:sldMkLst>
          <pc:docMk/>
          <pc:sldMk cId="458778495" sldId="272"/>
        </pc:sldMkLst>
      </pc:sldChg>
      <pc:sldChg chg="modSp add del mod ord modTransition">
        <pc:chgData name="Stephanie Perea" userId="0796c22badea07b8" providerId="LiveId" clId="{59CCE37C-A6F2-4733-BE00-DFA13D56094E}" dt="2021-05-19T14:09:45.333" v="31427"/>
        <pc:sldMkLst>
          <pc:docMk/>
          <pc:sldMk cId="4153474305" sldId="273"/>
        </pc:sldMkLst>
        <pc:spChg chg="mod">
          <ac:chgData name="Stephanie Perea" userId="0796c22badea07b8" providerId="LiveId" clId="{59CCE37C-A6F2-4733-BE00-DFA13D56094E}" dt="2021-05-19T07:42:18.288" v="29214" actId="20577"/>
          <ac:spMkLst>
            <pc:docMk/>
            <pc:sldMk cId="4153474305" sldId="273"/>
            <ac:spMk id="3" creationId="{CAF7BAD1-7D09-45C4-97F7-4B03CB54FBB2}"/>
          </ac:spMkLst>
        </pc:spChg>
        <pc:spChg chg="mod">
          <ac:chgData name="Stephanie Perea" userId="0796c22badea07b8" providerId="LiveId" clId="{59CCE37C-A6F2-4733-BE00-DFA13D56094E}" dt="2021-05-19T07:42:11.585" v="29204" actId="27636"/>
          <ac:spMkLst>
            <pc:docMk/>
            <pc:sldMk cId="4153474305" sldId="273"/>
            <ac:spMk id="4" creationId="{EE8E898D-FE0F-4D8C-9F5E-8253D810342F}"/>
          </ac:spMkLst>
        </pc:spChg>
      </pc:sldChg>
      <pc:sldChg chg="addSp delSp modSp mod ord modTransition setBg">
        <pc:chgData name="Stephanie Perea" userId="0796c22badea07b8" providerId="LiveId" clId="{59CCE37C-A6F2-4733-BE00-DFA13D56094E}" dt="2021-05-19T09:00:39.640" v="31222"/>
        <pc:sldMkLst>
          <pc:docMk/>
          <pc:sldMk cId="1056831351" sldId="274"/>
        </pc:sldMkLst>
        <pc:spChg chg="mod ord">
          <ac:chgData name="Stephanie Perea" userId="0796c22badea07b8" providerId="LiveId" clId="{59CCE37C-A6F2-4733-BE00-DFA13D56094E}" dt="2021-05-18T20:58:58.399" v="6646" actId="1076"/>
          <ac:spMkLst>
            <pc:docMk/>
            <pc:sldMk cId="1056831351" sldId="274"/>
            <ac:spMk id="2" creationId="{5F1F36C4-561F-42D3-81F8-1180DD09CAC3}"/>
          </ac:spMkLst>
        </pc:spChg>
        <pc:spChg chg="del mod">
          <ac:chgData name="Stephanie Perea" userId="0796c22badea07b8" providerId="LiveId" clId="{59CCE37C-A6F2-4733-BE00-DFA13D56094E}" dt="2021-05-18T14:36:10.920" v="5566" actId="478"/>
          <ac:spMkLst>
            <pc:docMk/>
            <pc:sldMk cId="1056831351" sldId="274"/>
            <ac:spMk id="3" creationId="{53119B6D-E236-41B1-9B9C-F4121A368317}"/>
          </ac:spMkLst>
        </pc:spChg>
        <pc:spChg chg="add del mod">
          <ac:chgData name="Stephanie Perea" userId="0796c22badea07b8" providerId="LiveId" clId="{59CCE37C-A6F2-4733-BE00-DFA13D56094E}" dt="2021-05-18T20:58:09.607" v="6603" actId="931"/>
          <ac:spMkLst>
            <pc:docMk/>
            <pc:sldMk cId="1056831351" sldId="274"/>
            <ac:spMk id="5" creationId="{30302F0D-15A0-4CF0-AC22-C1AF74DCF20D}"/>
          </ac:spMkLst>
        </pc:spChg>
        <pc:spChg chg="add del">
          <ac:chgData name="Stephanie Perea" userId="0796c22badea07b8" providerId="LiveId" clId="{59CCE37C-A6F2-4733-BE00-DFA13D56094E}" dt="2021-05-18T20:58:22.241" v="6608" actId="26606"/>
          <ac:spMkLst>
            <pc:docMk/>
            <pc:sldMk cId="1056831351" sldId="274"/>
            <ac:spMk id="8" creationId="{BA3A4A55-5D48-41CD-8E51-B1D476547E69}"/>
          </ac:spMkLst>
        </pc:spChg>
        <pc:spChg chg="add">
          <ac:chgData name="Stephanie Perea" userId="0796c22badea07b8" providerId="LiveId" clId="{59CCE37C-A6F2-4733-BE00-DFA13D56094E}" dt="2021-05-18T20:58:29.722" v="6611" actId="26606"/>
          <ac:spMkLst>
            <pc:docMk/>
            <pc:sldMk cId="1056831351" sldId="274"/>
            <ac:spMk id="9" creationId="{809C0BCD-BEE9-423F-A51C-BCCD8E5EAADA}"/>
          </ac:spMkLst>
        </pc:spChg>
        <pc:spChg chg="add del">
          <ac:chgData name="Stephanie Perea" userId="0796c22badea07b8" providerId="LiveId" clId="{59CCE37C-A6F2-4733-BE00-DFA13D56094E}" dt="2021-05-18T20:58:22.241" v="6608" actId="26606"/>
          <ac:spMkLst>
            <pc:docMk/>
            <pc:sldMk cId="1056831351" sldId="274"/>
            <ac:spMk id="11" creationId="{F28D9B36-75B9-4435-83E6-0A9C81A12E95}"/>
          </ac:spMkLst>
        </pc:spChg>
        <pc:spChg chg="add del">
          <ac:chgData name="Stephanie Perea" userId="0796c22badea07b8" providerId="LiveId" clId="{59CCE37C-A6F2-4733-BE00-DFA13D56094E}" dt="2021-05-18T20:58:29.706" v="6610" actId="26606"/>
          <ac:spMkLst>
            <pc:docMk/>
            <pc:sldMk cId="1056831351" sldId="274"/>
            <ac:spMk id="13" creationId="{F20A2A21-4139-4BEB-BEEB-4E8315B59758}"/>
          </ac:spMkLst>
        </pc:spChg>
        <pc:spChg chg="add">
          <ac:chgData name="Stephanie Perea" userId="0796c22badea07b8" providerId="LiveId" clId="{59CCE37C-A6F2-4733-BE00-DFA13D56094E}" dt="2021-05-18T20:58:29.722" v="6611" actId="26606"/>
          <ac:spMkLst>
            <pc:docMk/>
            <pc:sldMk cId="1056831351" sldId="274"/>
            <ac:spMk id="15" creationId="{63FE6F10-B3AD-4403-94CA-F5115528699D}"/>
          </ac:spMkLst>
        </pc:spChg>
        <pc:spChg chg="add">
          <ac:chgData name="Stephanie Perea" userId="0796c22badea07b8" providerId="LiveId" clId="{59CCE37C-A6F2-4733-BE00-DFA13D56094E}" dt="2021-05-18T20:58:29.722" v="6611" actId="26606"/>
          <ac:spMkLst>
            <pc:docMk/>
            <pc:sldMk cId="1056831351" sldId="274"/>
            <ac:spMk id="16" creationId="{9998D094-42B2-42BA-AA14-E8FBE073A5D8}"/>
          </ac:spMkLst>
        </pc:spChg>
        <pc:spChg chg="add">
          <ac:chgData name="Stephanie Perea" userId="0796c22badea07b8" providerId="LiveId" clId="{59CCE37C-A6F2-4733-BE00-DFA13D56094E}" dt="2021-05-18T20:58:29.722" v="6611" actId="26606"/>
          <ac:spMkLst>
            <pc:docMk/>
            <pc:sldMk cId="1056831351" sldId="274"/>
            <ac:spMk id="17" creationId="{364D6A39-A4F7-4B00-9F42-3BC67177DB1F}"/>
          </ac:spMkLst>
        </pc:spChg>
        <pc:spChg chg="add">
          <ac:chgData name="Stephanie Perea" userId="0796c22badea07b8" providerId="LiveId" clId="{59CCE37C-A6F2-4733-BE00-DFA13D56094E}" dt="2021-05-18T20:58:29.722" v="6611" actId="26606"/>
          <ac:spMkLst>
            <pc:docMk/>
            <pc:sldMk cId="1056831351" sldId="274"/>
            <ac:spMk id="21" creationId="{B5D0D97D-7911-4A25-88E2-4D81FD4AB294}"/>
          </ac:spMkLst>
        </pc:spChg>
        <pc:picChg chg="add mod">
          <ac:chgData name="Stephanie Perea" userId="0796c22badea07b8" providerId="LiveId" clId="{59CCE37C-A6F2-4733-BE00-DFA13D56094E}" dt="2021-05-18T20:58:29.722" v="6611" actId="26606"/>
          <ac:picMkLst>
            <pc:docMk/>
            <pc:sldMk cId="1056831351" sldId="274"/>
            <ac:picMk id="4" creationId="{A1D0F54C-6913-485D-835D-93949E40FBBF}"/>
          </ac:picMkLst>
        </pc:picChg>
        <pc:cxnChg chg="add">
          <ac:chgData name="Stephanie Perea" userId="0796c22badea07b8" providerId="LiveId" clId="{59CCE37C-A6F2-4733-BE00-DFA13D56094E}" dt="2021-05-18T20:58:29.722" v="6611" actId="26606"/>
          <ac:cxnSpMkLst>
            <pc:docMk/>
            <pc:sldMk cId="1056831351" sldId="274"/>
            <ac:cxnSpMk id="18" creationId="{8465D64B-59F4-4BDC-B833-A17EF1E04697}"/>
          </ac:cxnSpMkLst>
        </pc:cxnChg>
        <pc:cxnChg chg="add">
          <ac:chgData name="Stephanie Perea" userId="0796c22badea07b8" providerId="LiveId" clId="{59CCE37C-A6F2-4733-BE00-DFA13D56094E}" dt="2021-05-18T20:58:29.722" v="6611" actId="26606"/>
          <ac:cxnSpMkLst>
            <pc:docMk/>
            <pc:sldMk cId="1056831351" sldId="274"/>
            <ac:cxnSpMk id="19" creationId="{13553ADF-88A1-4645-B819-890CA3DF7D5B}"/>
          </ac:cxnSpMkLst>
        </pc:cxnChg>
      </pc:sldChg>
      <pc:sldChg chg="modSp new mod modTransition">
        <pc:chgData name="Stephanie Perea" userId="0796c22badea07b8" providerId="LiveId" clId="{59CCE37C-A6F2-4733-BE00-DFA13D56094E}" dt="2021-05-19T02:47:14.181" v="19363"/>
        <pc:sldMkLst>
          <pc:docMk/>
          <pc:sldMk cId="3332478818" sldId="275"/>
        </pc:sldMkLst>
        <pc:spChg chg="mod">
          <ac:chgData name="Stephanie Perea" userId="0796c22badea07b8" providerId="LiveId" clId="{59CCE37C-A6F2-4733-BE00-DFA13D56094E}" dt="2021-05-18T23:27:23.790" v="10414" actId="20577"/>
          <ac:spMkLst>
            <pc:docMk/>
            <pc:sldMk cId="3332478818" sldId="275"/>
            <ac:spMk id="2" creationId="{5B5FE4DB-E78B-438A-AE9E-F5379BE9CB93}"/>
          </ac:spMkLst>
        </pc:spChg>
        <pc:spChg chg="mod">
          <ac:chgData name="Stephanie Perea" userId="0796c22badea07b8" providerId="LiveId" clId="{59CCE37C-A6F2-4733-BE00-DFA13D56094E}" dt="2021-05-11T21:15:34.824" v="452" actId="20577"/>
          <ac:spMkLst>
            <pc:docMk/>
            <pc:sldMk cId="3332478818" sldId="275"/>
            <ac:spMk id="4" creationId="{67DFAD1F-4083-49AD-B8A5-D042F565996F}"/>
          </ac:spMkLst>
        </pc:spChg>
      </pc:sldChg>
      <pc:sldChg chg="modSp new mod modTransition">
        <pc:chgData name="Stephanie Perea" userId="0796c22badea07b8" providerId="LiveId" clId="{59CCE37C-A6F2-4733-BE00-DFA13D56094E}" dt="2021-05-19T02:47:14.181" v="19363"/>
        <pc:sldMkLst>
          <pc:docMk/>
          <pc:sldMk cId="2999850175" sldId="276"/>
        </pc:sldMkLst>
        <pc:spChg chg="mod">
          <ac:chgData name="Stephanie Perea" userId="0796c22badea07b8" providerId="LiveId" clId="{59CCE37C-A6F2-4733-BE00-DFA13D56094E}" dt="2021-05-11T21:16:08.995" v="475" actId="20577"/>
          <ac:spMkLst>
            <pc:docMk/>
            <pc:sldMk cId="2999850175" sldId="276"/>
            <ac:spMk id="2" creationId="{63A8FFFF-8420-427C-8A09-FD3106334D1F}"/>
          </ac:spMkLst>
        </pc:spChg>
      </pc:sldChg>
      <pc:sldChg chg="modSp new mod modTransition">
        <pc:chgData name="Stephanie Perea" userId="0796c22badea07b8" providerId="LiveId" clId="{59CCE37C-A6F2-4733-BE00-DFA13D56094E}" dt="2021-05-19T02:47:14.181" v="19363"/>
        <pc:sldMkLst>
          <pc:docMk/>
          <pc:sldMk cId="3046635799" sldId="277"/>
        </pc:sldMkLst>
        <pc:spChg chg="mod">
          <ac:chgData name="Stephanie Perea" userId="0796c22badea07b8" providerId="LiveId" clId="{59CCE37C-A6F2-4733-BE00-DFA13D56094E}" dt="2021-05-11T21:16:51.307" v="510" actId="20577"/>
          <ac:spMkLst>
            <pc:docMk/>
            <pc:sldMk cId="3046635799" sldId="277"/>
            <ac:spMk id="2" creationId="{6BF1F336-F57F-4396-8504-F55043749651}"/>
          </ac:spMkLst>
        </pc:spChg>
        <pc:spChg chg="mod">
          <ac:chgData name="Stephanie Perea" userId="0796c22badea07b8" providerId="LiveId" clId="{59CCE37C-A6F2-4733-BE00-DFA13D56094E}" dt="2021-05-17T16:42:08.110" v="3613" actId="20577"/>
          <ac:spMkLst>
            <pc:docMk/>
            <pc:sldMk cId="3046635799" sldId="277"/>
            <ac:spMk id="3" creationId="{DABD84F1-D982-431E-98A8-0327E713DF2C}"/>
          </ac:spMkLst>
        </pc:spChg>
      </pc:sldChg>
      <pc:sldChg chg="addSp delSp modSp new mod modTransition">
        <pc:chgData name="Stephanie Perea" userId="0796c22badea07b8" providerId="LiveId" clId="{59CCE37C-A6F2-4733-BE00-DFA13D56094E}" dt="2021-05-19T02:47:14.181" v="19363"/>
        <pc:sldMkLst>
          <pc:docMk/>
          <pc:sldMk cId="3922353397" sldId="278"/>
        </pc:sldMkLst>
        <pc:spChg chg="mod">
          <ac:chgData name="Stephanie Perea" userId="0796c22badea07b8" providerId="LiveId" clId="{59CCE37C-A6F2-4733-BE00-DFA13D56094E}" dt="2021-05-19T01:02:52.963" v="10540" actId="14100"/>
          <ac:spMkLst>
            <pc:docMk/>
            <pc:sldMk cId="3922353397" sldId="278"/>
            <ac:spMk id="2" creationId="{6C70DA94-D8CA-4F7B-B029-BDEBDA41CA4A}"/>
          </ac:spMkLst>
        </pc:spChg>
        <pc:spChg chg="del">
          <ac:chgData name="Stephanie Perea" userId="0796c22badea07b8" providerId="LiveId" clId="{59CCE37C-A6F2-4733-BE00-DFA13D56094E}" dt="2021-05-19T00:58:06.446" v="10415"/>
          <ac:spMkLst>
            <pc:docMk/>
            <pc:sldMk cId="3922353397" sldId="278"/>
            <ac:spMk id="3" creationId="{7A0EB5B7-2248-4F25-AF1E-B49CE59DD32A}"/>
          </ac:spMkLst>
        </pc:spChg>
        <pc:spChg chg="add del mod">
          <ac:chgData name="Stephanie Perea" userId="0796c22badea07b8" providerId="LiveId" clId="{59CCE37C-A6F2-4733-BE00-DFA13D56094E}" dt="2021-05-19T01:02:13.398" v="10496" actId="478"/>
          <ac:spMkLst>
            <pc:docMk/>
            <pc:sldMk cId="3922353397" sldId="278"/>
            <ac:spMk id="6" creationId="{5B80D4A8-7989-4E3D-9A77-64E12F960091}"/>
          </ac:spMkLst>
        </pc:spChg>
        <pc:picChg chg="add mod">
          <ac:chgData name="Stephanie Perea" userId="0796c22badea07b8" providerId="LiveId" clId="{59CCE37C-A6F2-4733-BE00-DFA13D56094E}" dt="2021-05-19T00:58:17.519" v="10418" actId="1076"/>
          <ac:picMkLst>
            <pc:docMk/>
            <pc:sldMk cId="3922353397" sldId="278"/>
            <ac:picMk id="4" creationId="{29301ED2-9552-4F0A-8729-1122D4348C77}"/>
          </ac:picMkLst>
        </pc:picChg>
        <pc:picChg chg="add del mod">
          <ac:chgData name="Stephanie Perea" userId="0796c22badea07b8" providerId="LiveId" clId="{59CCE37C-A6F2-4733-BE00-DFA13D56094E}" dt="2021-05-19T00:59:43.912" v="10456" actId="478"/>
          <ac:picMkLst>
            <pc:docMk/>
            <pc:sldMk cId="3922353397" sldId="278"/>
            <ac:picMk id="5" creationId="{2EC1E069-6864-427A-8A1B-07145BF63E7E}"/>
          </ac:picMkLst>
        </pc:picChg>
        <pc:picChg chg="add mod">
          <ac:chgData name="Stephanie Perea" userId="0796c22badea07b8" providerId="LiveId" clId="{59CCE37C-A6F2-4733-BE00-DFA13D56094E}" dt="2021-05-19T01:03:12.796" v="10541" actId="1076"/>
          <ac:picMkLst>
            <pc:docMk/>
            <pc:sldMk cId="3922353397" sldId="278"/>
            <ac:picMk id="7" creationId="{15BAE0EE-10EA-4FEB-88F6-AF645FD83B2F}"/>
          </ac:picMkLst>
        </pc:picChg>
      </pc:sldChg>
      <pc:sldChg chg="addSp delSp modSp new mod ord modTransition setBg">
        <pc:chgData name="Stephanie Perea" userId="0796c22badea07b8" providerId="LiveId" clId="{59CCE37C-A6F2-4733-BE00-DFA13D56094E}" dt="2021-05-19T07:41:03.619" v="29186" actId="20577"/>
        <pc:sldMkLst>
          <pc:docMk/>
          <pc:sldMk cId="1275740006" sldId="279"/>
        </pc:sldMkLst>
        <pc:spChg chg="add del mod">
          <ac:chgData name="Stephanie Perea" userId="0796c22badea07b8" providerId="LiveId" clId="{59CCE37C-A6F2-4733-BE00-DFA13D56094E}" dt="2021-05-19T06:07:41.258" v="26822" actId="21"/>
          <ac:spMkLst>
            <pc:docMk/>
            <pc:sldMk cId="1275740006" sldId="279"/>
            <ac:spMk id="2" creationId="{291DF8B3-6FBC-49C9-A509-57C2B234D660}"/>
          </ac:spMkLst>
        </pc:spChg>
        <pc:spChg chg="add del mod ord">
          <ac:chgData name="Stephanie Perea" userId="0796c22badea07b8" providerId="LiveId" clId="{59CCE37C-A6F2-4733-BE00-DFA13D56094E}" dt="2021-05-17T22:11:09.345" v="4209" actId="26606"/>
          <ac:spMkLst>
            <pc:docMk/>
            <pc:sldMk cId="1275740006" sldId="279"/>
            <ac:spMk id="3" creationId="{006B7BF4-2A9A-4B82-85B4-F2709B323CF0}"/>
          </ac:spMkLst>
        </pc:spChg>
        <pc:spChg chg="add del mod">
          <ac:chgData name="Stephanie Perea" userId="0796c22badea07b8" providerId="LiveId" clId="{59CCE37C-A6F2-4733-BE00-DFA13D56094E}" dt="2021-05-19T06:07:41.258" v="26822" actId="21"/>
          <ac:spMkLst>
            <pc:docMk/>
            <pc:sldMk cId="1275740006" sldId="279"/>
            <ac:spMk id="6" creationId="{00595EA8-490C-47D2-990F-83E05F0CD9E8}"/>
          </ac:spMkLst>
        </pc:spChg>
        <pc:spChg chg="add del">
          <ac:chgData name="Stephanie Perea" userId="0796c22badea07b8" providerId="LiveId" clId="{59CCE37C-A6F2-4733-BE00-DFA13D56094E}" dt="2021-05-17T22:11:03.706" v="4206" actId="26606"/>
          <ac:spMkLst>
            <pc:docMk/>
            <pc:sldMk cId="1275740006" sldId="279"/>
            <ac:spMk id="14" creationId="{2EF7C252-67AA-4C4E-B73A-6C367865C153}"/>
          </ac:spMkLst>
        </pc:spChg>
        <pc:spChg chg="add del">
          <ac:chgData name="Stephanie Perea" userId="0796c22badea07b8" providerId="LiveId" clId="{59CCE37C-A6F2-4733-BE00-DFA13D56094E}" dt="2021-05-18T21:08:34.427" v="7316" actId="26606"/>
          <ac:spMkLst>
            <pc:docMk/>
            <pc:sldMk cId="1275740006" sldId="279"/>
            <ac:spMk id="16" creationId="{E9271C28-7496-4447-8541-7B39F5E9480A}"/>
          </ac:spMkLst>
        </pc:spChg>
        <pc:spChg chg="add del">
          <ac:chgData name="Stephanie Perea" userId="0796c22badea07b8" providerId="LiveId" clId="{59CCE37C-A6F2-4733-BE00-DFA13D56094E}" dt="2021-05-18T21:08:28.104" v="7313" actId="26606"/>
          <ac:spMkLst>
            <pc:docMk/>
            <pc:sldMk cId="1275740006" sldId="279"/>
            <ac:spMk id="18" creationId="{E9271C28-7496-4447-8541-7B39F5E9480A}"/>
          </ac:spMkLst>
        </pc:spChg>
        <pc:spChg chg="add del">
          <ac:chgData name="Stephanie Perea" userId="0796c22badea07b8" providerId="LiveId" clId="{59CCE37C-A6F2-4733-BE00-DFA13D56094E}" dt="2021-05-18T21:08:34.410" v="7315" actId="26606"/>
          <ac:spMkLst>
            <pc:docMk/>
            <pc:sldMk cId="1275740006" sldId="279"/>
            <ac:spMk id="20" creationId="{E9271C28-7496-4447-8541-7B39F5E9480A}"/>
          </ac:spMkLst>
        </pc:spChg>
        <pc:spChg chg="add del">
          <ac:chgData name="Stephanie Perea" userId="0796c22badea07b8" providerId="LiveId" clId="{59CCE37C-A6F2-4733-BE00-DFA13D56094E}" dt="2021-05-18T21:08:11.410" v="7307" actId="26606"/>
          <ac:spMkLst>
            <pc:docMk/>
            <pc:sldMk cId="1275740006" sldId="279"/>
            <ac:spMk id="21" creationId="{B086532B-5A3E-44A5-A0C2-22A0DB316C40}"/>
          </ac:spMkLst>
        </pc:spChg>
        <pc:spChg chg="add del">
          <ac:chgData name="Stephanie Perea" userId="0796c22badea07b8" providerId="LiveId" clId="{59CCE37C-A6F2-4733-BE00-DFA13D56094E}" dt="2021-05-18T21:08:15.114" v="7309" actId="26606"/>
          <ac:spMkLst>
            <pc:docMk/>
            <pc:sldMk cId="1275740006" sldId="279"/>
            <ac:spMk id="23" creationId="{42E9009C-D0E3-46ED-935B-6C1C29650EDC}"/>
          </ac:spMkLst>
        </pc:spChg>
        <pc:spChg chg="add del">
          <ac:chgData name="Stephanie Perea" userId="0796c22badea07b8" providerId="LiveId" clId="{59CCE37C-A6F2-4733-BE00-DFA13D56094E}" dt="2021-05-18T21:08:15.114" v="7309" actId="26606"/>
          <ac:spMkLst>
            <pc:docMk/>
            <pc:sldMk cId="1275740006" sldId="279"/>
            <ac:spMk id="24" creationId="{293067CD-13A7-4384-B15E-5D49AF03BBA4}"/>
          </ac:spMkLst>
        </pc:spChg>
        <pc:graphicFrameChg chg="add mod ord modGraphic">
          <ac:chgData name="Stephanie Perea" userId="0796c22badea07b8" providerId="LiveId" clId="{59CCE37C-A6F2-4733-BE00-DFA13D56094E}" dt="2021-05-19T07:41:03.619" v="29186" actId="20577"/>
          <ac:graphicFrameMkLst>
            <pc:docMk/>
            <pc:sldMk cId="1275740006" sldId="279"/>
            <ac:graphicFrameMk id="11" creationId="{87E927DA-A331-47A4-9411-741768B79D67}"/>
          </ac:graphicFrameMkLst>
        </pc:graphicFrameChg>
        <pc:picChg chg="add mod">
          <ac:chgData name="Stephanie Perea" userId="0796c22badea07b8" providerId="LiveId" clId="{59CCE37C-A6F2-4733-BE00-DFA13D56094E}" dt="2021-05-18T21:08:34.427" v="7316" actId="26606"/>
          <ac:picMkLst>
            <pc:docMk/>
            <pc:sldMk cId="1275740006" sldId="279"/>
            <ac:picMk id="4" creationId="{71E8661C-BD1E-4CEF-B336-784B8C650511}"/>
          </ac:picMkLst>
        </pc:picChg>
        <pc:picChg chg="add del mod ord">
          <ac:chgData name="Stephanie Perea" userId="0796c22badea07b8" providerId="LiveId" clId="{59CCE37C-A6F2-4733-BE00-DFA13D56094E}" dt="2021-05-12T15:43:55.772" v="966" actId="22"/>
          <ac:picMkLst>
            <pc:docMk/>
            <pc:sldMk cId="1275740006" sldId="279"/>
            <ac:picMk id="5" creationId="{4112350D-D7A0-4D57-A842-A5E6421D26F3}"/>
          </ac:picMkLst>
        </pc:picChg>
        <pc:picChg chg="add del">
          <ac:chgData name="Stephanie Perea" userId="0796c22badea07b8" providerId="LiveId" clId="{59CCE37C-A6F2-4733-BE00-DFA13D56094E}" dt="2021-05-12T15:44:50.489" v="974" actId="478"/>
          <ac:picMkLst>
            <pc:docMk/>
            <pc:sldMk cId="1275740006" sldId="279"/>
            <ac:picMk id="7" creationId="{92857EE5-BF60-4CF8-A61E-D82C42C74CA8}"/>
          </ac:picMkLst>
        </pc:picChg>
        <pc:picChg chg="add del mod ord">
          <ac:chgData name="Stephanie Perea" userId="0796c22badea07b8" providerId="LiveId" clId="{59CCE37C-A6F2-4733-BE00-DFA13D56094E}" dt="2021-05-18T21:07:19.270" v="7301" actId="478"/>
          <ac:picMkLst>
            <pc:docMk/>
            <pc:sldMk cId="1275740006" sldId="279"/>
            <ac:picMk id="9" creationId="{B3B1E2D0-F5F8-4D23-8F1C-58469C27AEC4}"/>
          </ac:picMkLst>
        </pc:picChg>
      </pc:sldChg>
      <pc:sldChg chg="addSp delSp new del mod">
        <pc:chgData name="Stephanie Perea" userId="0796c22badea07b8" providerId="LiveId" clId="{59CCE37C-A6F2-4733-BE00-DFA13D56094E}" dt="2021-05-12T15:43:03.541" v="938" actId="680"/>
        <pc:sldMkLst>
          <pc:docMk/>
          <pc:sldMk cId="3698811156" sldId="279"/>
        </pc:sldMkLst>
        <pc:picChg chg="add del">
          <ac:chgData name="Stephanie Perea" userId="0796c22badea07b8" providerId="LiveId" clId="{59CCE37C-A6F2-4733-BE00-DFA13D56094E}" dt="2021-05-12T15:43:00.250" v="937" actId="22"/>
          <ac:picMkLst>
            <pc:docMk/>
            <pc:sldMk cId="3698811156" sldId="279"/>
            <ac:picMk id="6" creationId="{64F90E47-CBD0-4BE1-B725-D5BBCEECB5A9}"/>
          </ac:picMkLst>
        </pc:picChg>
      </pc:sldChg>
      <pc:sldChg chg="addSp new mod ord modTransition">
        <pc:chgData name="Stephanie Perea" userId="0796c22badea07b8" providerId="LiveId" clId="{59CCE37C-A6F2-4733-BE00-DFA13D56094E}" dt="2021-05-19T09:00:56.160" v="31224"/>
        <pc:sldMkLst>
          <pc:docMk/>
          <pc:sldMk cId="3040346464" sldId="280"/>
        </pc:sldMkLst>
        <pc:picChg chg="add">
          <ac:chgData name="Stephanie Perea" userId="0796c22badea07b8" providerId="LiveId" clId="{59CCE37C-A6F2-4733-BE00-DFA13D56094E}" dt="2021-05-12T15:46:40.728" v="980" actId="22"/>
          <ac:picMkLst>
            <pc:docMk/>
            <pc:sldMk cId="3040346464" sldId="280"/>
            <ac:picMk id="3" creationId="{1517A25D-9D3A-4BEB-99FC-D87166DE092C}"/>
          </ac:picMkLst>
        </pc:picChg>
      </pc:sldChg>
      <pc:sldChg chg="addSp delSp modSp new mod ord modTransition">
        <pc:chgData name="Stephanie Perea" userId="0796c22badea07b8" providerId="LiveId" clId="{59CCE37C-A6F2-4733-BE00-DFA13D56094E}" dt="2021-05-19T09:05:10.450" v="31243" actId="1076"/>
        <pc:sldMkLst>
          <pc:docMk/>
          <pc:sldMk cId="1887509829" sldId="281"/>
        </pc:sldMkLst>
        <pc:spChg chg="mod">
          <ac:chgData name="Stephanie Perea" userId="0796c22badea07b8" providerId="LiveId" clId="{59CCE37C-A6F2-4733-BE00-DFA13D56094E}" dt="2021-05-12T15:59:14.295" v="1182" actId="20577"/>
          <ac:spMkLst>
            <pc:docMk/>
            <pc:sldMk cId="1887509829" sldId="281"/>
            <ac:spMk id="2" creationId="{B638E80C-86AB-4CD7-8BF0-7D9332D97887}"/>
          </ac:spMkLst>
        </pc:spChg>
        <pc:spChg chg="del">
          <ac:chgData name="Stephanie Perea" userId="0796c22badea07b8" providerId="LiveId" clId="{59CCE37C-A6F2-4733-BE00-DFA13D56094E}" dt="2021-05-19T09:05:00.255" v="31239" actId="22"/>
          <ac:spMkLst>
            <pc:docMk/>
            <pc:sldMk cId="1887509829" sldId="281"/>
            <ac:spMk id="3" creationId="{3FFC757D-BAF0-4B53-9E04-C2CF1390B221}"/>
          </ac:spMkLst>
        </pc:spChg>
        <pc:spChg chg="mod">
          <ac:chgData name="Stephanie Perea" userId="0796c22badea07b8" providerId="LiveId" clId="{59CCE37C-A6F2-4733-BE00-DFA13D56094E}" dt="2021-05-12T16:00:18.839" v="1283" actId="27636"/>
          <ac:spMkLst>
            <pc:docMk/>
            <pc:sldMk cId="1887509829" sldId="281"/>
            <ac:spMk id="4" creationId="{2F7B7F53-AA3B-468D-8044-29C5EA6F9ACD}"/>
          </ac:spMkLst>
        </pc:spChg>
        <pc:picChg chg="add mod ord">
          <ac:chgData name="Stephanie Perea" userId="0796c22badea07b8" providerId="LiveId" clId="{59CCE37C-A6F2-4733-BE00-DFA13D56094E}" dt="2021-05-19T09:05:10.450" v="31243" actId="1076"/>
          <ac:picMkLst>
            <pc:docMk/>
            <pc:sldMk cId="1887509829" sldId="281"/>
            <ac:picMk id="6" creationId="{5E64D12F-0E2C-495E-8F12-9526E91520DE}"/>
          </ac:picMkLst>
        </pc:picChg>
      </pc:sldChg>
      <pc:sldChg chg="addSp delSp modSp new mod ord modTransition">
        <pc:chgData name="Stephanie Perea" userId="0796c22badea07b8" providerId="LiveId" clId="{59CCE37C-A6F2-4733-BE00-DFA13D56094E}" dt="2021-05-19T09:01:11.812" v="31226"/>
        <pc:sldMkLst>
          <pc:docMk/>
          <pc:sldMk cId="3891621320" sldId="282"/>
        </pc:sldMkLst>
        <pc:spChg chg="mod">
          <ac:chgData name="Stephanie Perea" userId="0796c22badea07b8" providerId="LiveId" clId="{59CCE37C-A6F2-4733-BE00-DFA13D56094E}" dt="2021-05-17T16:28:47.308" v="2957" actId="207"/>
          <ac:spMkLst>
            <pc:docMk/>
            <pc:sldMk cId="3891621320" sldId="282"/>
            <ac:spMk id="2" creationId="{E0883BB2-2FF8-418D-853B-598A09677A01}"/>
          </ac:spMkLst>
        </pc:spChg>
        <pc:spChg chg="del">
          <ac:chgData name="Stephanie Perea" userId="0796c22badea07b8" providerId="LiveId" clId="{59CCE37C-A6F2-4733-BE00-DFA13D56094E}" dt="2021-05-12T16:10:32.425" v="1285" actId="22"/>
          <ac:spMkLst>
            <pc:docMk/>
            <pc:sldMk cId="3891621320" sldId="282"/>
            <ac:spMk id="3" creationId="{E4E361DB-205E-4BE3-977B-1E83782DD5D1}"/>
          </ac:spMkLst>
        </pc:spChg>
        <pc:picChg chg="add mod ord">
          <ac:chgData name="Stephanie Perea" userId="0796c22badea07b8" providerId="LiveId" clId="{59CCE37C-A6F2-4733-BE00-DFA13D56094E}" dt="2021-05-12T16:10:32.425" v="1285" actId="22"/>
          <ac:picMkLst>
            <pc:docMk/>
            <pc:sldMk cId="3891621320" sldId="282"/>
            <ac:picMk id="5" creationId="{01A2A886-FBE0-4380-8F1C-E19A1DD58F1F}"/>
          </ac:picMkLst>
        </pc:picChg>
      </pc:sldChg>
      <pc:sldChg chg="addSp delSp modSp new mod ord modTransition setBg">
        <pc:chgData name="Stephanie Perea" userId="0796c22badea07b8" providerId="LiveId" clId="{59CCE37C-A6F2-4733-BE00-DFA13D56094E}" dt="2021-05-19T08:30:23.091" v="29895"/>
        <pc:sldMkLst>
          <pc:docMk/>
          <pc:sldMk cId="65134867" sldId="283"/>
        </pc:sldMkLst>
        <pc:spChg chg="add mod ord">
          <ac:chgData name="Stephanie Perea" userId="0796c22badea07b8" providerId="LiveId" clId="{59CCE37C-A6F2-4733-BE00-DFA13D56094E}" dt="2021-05-18T22:10:53.919" v="7784" actId="26606"/>
          <ac:spMkLst>
            <pc:docMk/>
            <pc:sldMk cId="65134867" sldId="283"/>
            <ac:spMk id="3" creationId="{34AA4121-410F-4E81-8280-79AB854EB91B}"/>
          </ac:spMkLst>
        </pc:spChg>
        <pc:spChg chg="add del">
          <ac:chgData name="Stephanie Perea" userId="0796c22badea07b8" providerId="LiveId" clId="{59CCE37C-A6F2-4733-BE00-DFA13D56094E}" dt="2021-05-18T19:53:29.316" v="6049" actId="26606"/>
          <ac:spMkLst>
            <pc:docMk/>
            <pc:sldMk cId="65134867" sldId="283"/>
            <ac:spMk id="8" creationId="{00C4F1C3-3ADD-491F-8C66-57912A242177}"/>
          </ac:spMkLst>
        </pc:spChg>
        <pc:spChg chg="add del">
          <ac:chgData name="Stephanie Perea" userId="0796c22badea07b8" providerId="LiveId" clId="{59CCE37C-A6F2-4733-BE00-DFA13D56094E}" dt="2021-05-18T19:53:29.316" v="6049" actId="26606"/>
          <ac:spMkLst>
            <pc:docMk/>
            <pc:sldMk cId="65134867" sldId="283"/>
            <ac:spMk id="10" creationId="{BC67B137-15B0-4AF6-94A8-AC00BA8D7BE3}"/>
          </ac:spMkLst>
        </pc:spChg>
        <pc:spChg chg="add del">
          <ac:chgData name="Stephanie Perea" userId="0796c22badea07b8" providerId="LiveId" clId="{59CCE37C-A6F2-4733-BE00-DFA13D56094E}" dt="2021-05-18T19:53:29.316" v="6049" actId="26606"/>
          <ac:spMkLst>
            <pc:docMk/>
            <pc:sldMk cId="65134867" sldId="283"/>
            <ac:spMk id="12" creationId="{5699F27B-22F2-45E1-BFB8-2B1FF14A955D}"/>
          </ac:spMkLst>
        </pc:spChg>
        <pc:spChg chg="add del">
          <ac:chgData name="Stephanie Perea" userId="0796c22badea07b8" providerId="LiveId" clId="{59CCE37C-A6F2-4733-BE00-DFA13D56094E}" dt="2021-05-18T19:53:47.286" v="6053" actId="26606"/>
          <ac:spMkLst>
            <pc:docMk/>
            <pc:sldMk cId="65134867" sldId="283"/>
            <ac:spMk id="19" creationId="{809C0BCD-BEE9-423F-A51C-BCCD8E5EAADA}"/>
          </ac:spMkLst>
        </pc:spChg>
        <pc:spChg chg="add del">
          <ac:chgData name="Stephanie Perea" userId="0796c22badea07b8" providerId="LiveId" clId="{59CCE37C-A6F2-4733-BE00-DFA13D56094E}" dt="2021-05-18T19:53:47.286" v="6053" actId="26606"/>
          <ac:spMkLst>
            <pc:docMk/>
            <pc:sldMk cId="65134867" sldId="283"/>
            <ac:spMk id="21" creationId="{E3DC42C2-6B58-404C-B339-2C72808A5BE1}"/>
          </ac:spMkLst>
        </pc:spChg>
        <pc:spChg chg="add del">
          <ac:chgData name="Stephanie Perea" userId="0796c22badea07b8" providerId="LiveId" clId="{59CCE37C-A6F2-4733-BE00-DFA13D56094E}" dt="2021-05-18T19:53:47.286" v="6053" actId="26606"/>
          <ac:spMkLst>
            <pc:docMk/>
            <pc:sldMk cId="65134867" sldId="283"/>
            <ac:spMk id="23" creationId="{FCF82941-5589-49BF-B6B1-76122B2D0EA6}"/>
          </ac:spMkLst>
        </pc:spChg>
        <pc:spChg chg="add del">
          <ac:chgData name="Stephanie Perea" userId="0796c22badea07b8" providerId="LiveId" clId="{59CCE37C-A6F2-4733-BE00-DFA13D56094E}" dt="2021-05-18T19:53:47.286" v="6052" actId="26606"/>
          <ac:spMkLst>
            <pc:docMk/>
            <pc:sldMk cId="65134867" sldId="283"/>
            <ac:spMk id="28" creationId="{809C0BCD-BEE9-423F-A51C-BCCD8E5EAADA}"/>
          </ac:spMkLst>
        </pc:spChg>
        <pc:spChg chg="add del">
          <ac:chgData name="Stephanie Perea" userId="0796c22badea07b8" providerId="LiveId" clId="{59CCE37C-A6F2-4733-BE00-DFA13D56094E}" dt="2021-05-18T22:10:53.919" v="7784" actId="26606"/>
          <ac:spMkLst>
            <pc:docMk/>
            <pc:sldMk cId="65134867" sldId="283"/>
            <ac:spMk id="30" creationId="{809C0BCD-BEE9-423F-A51C-BCCD8E5EAADA}"/>
          </ac:spMkLst>
        </pc:spChg>
        <pc:spChg chg="add del">
          <ac:chgData name="Stephanie Perea" userId="0796c22badea07b8" providerId="LiveId" clId="{59CCE37C-A6F2-4733-BE00-DFA13D56094E}" dt="2021-05-18T22:10:53.919" v="7784" actId="26606"/>
          <ac:spMkLst>
            <pc:docMk/>
            <pc:sldMk cId="65134867" sldId="283"/>
            <ac:spMk id="35" creationId="{809C0BCD-BEE9-423F-A51C-BCCD8E5EAADA}"/>
          </ac:spMkLst>
        </pc:spChg>
        <pc:picChg chg="add del mod ord">
          <ac:chgData name="Stephanie Perea" userId="0796c22badea07b8" providerId="LiveId" clId="{59CCE37C-A6F2-4733-BE00-DFA13D56094E}" dt="2021-05-18T22:10:33.826" v="7777" actId="478"/>
          <ac:picMkLst>
            <pc:docMk/>
            <pc:sldMk cId="65134867" sldId="283"/>
            <ac:picMk id="4" creationId="{6DE1E66B-46EE-4491-945E-36B4951283CF}"/>
          </ac:picMkLst>
        </pc:picChg>
        <pc:picChg chg="add mod">
          <ac:chgData name="Stephanie Perea" userId="0796c22badea07b8" providerId="LiveId" clId="{59CCE37C-A6F2-4733-BE00-DFA13D56094E}" dt="2021-05-18T22:10:53.919" v="7784" actId="26606"/>
          <ac:picMkLst>
            <pc:docMk/>
            <pc:sldMk cId="65134867" sldId="283"/>
            <ac:picMk id="6" creationId="{3A250E71-1932-4133-B965-06D16F233256}"/>
          </ac:picMkLst>
        </pc:picChg>
        <pc:cxnChg chg="add del">
          <ac:chgData name="Stephanie Perea" userId="0796c22badea07b8" providerId="LiveId" clId="{59CCE37C-A6F2-4733-BE00-DFA13D56094E}" dt="2021-05-18T19:53:29.316" v="6049" actId="26606"/>
          <ac:cxnSpMkLst>
            <pc:docMk/>
            <pc:sldMk cId="65134867" sldId="283"/>
            <ac:cxnSpMk id="14" creationId="{633ABDA7-FF8C-4E26-8C7D-47E0AE54EA20}"/>
          </ac:cxnSpMkLst>
        </pc:cxnChg>
      </pc:sldChg>
      <pc:sldChg chg="addSp delSp modSp new del mod">
        <pc:chgData name="Stephanie Perea" userId="0796c22badea07b8" providerId="LiveId" clId="{59CCE37C-A6F2-4733-BE00-DFA13D56094E}" dt="2021-05-17T16:31:09.023" v="2971" actId="2696"/>
        <pc:sldMkLst>
          <pc:docMk/>
          <pc:sldMk cId="2791154587" sldId="284"/>
        </pc:sldMkLst>
        <pc:spChg chg="add del mod">
          <ac:chgData name="Stephanie Perea" userId="0796c22badea07b8" providerId="LiveId" clId="{59CCE37C-A6F2-4733-BE00-DFA13D56094E}" dt="2021-05-17T16:30:43.348" v="2967"/>
          <ac:spMkLst>
            <pc:docMk/>
            <pc:sldMk cId="2791154587" sldId="284"/>
            <ac:spMk id="3" creationId="{2616A62F-6C5D-4711-9A5C-B885F24B236F}"/>
          </ac:spMkLst>
        </pc:spChg>
        <pc:spChg chg="add del">
          <ac:chgData name="Stephanie Perea" userId="0796c22badea07b8" providerId="LiveId" clId="{59CCE37C-A6F2-4733-BE00-DFA13D56094E}" dt="2021-05-17T16:27:09.430" v="2934" actId="22"/>
          <ac:spMkLst>
            <pc:docMk/>
            <pc:sldMk cId="2791154587" sldId="284"/>
            <ac:spMk id="5" creationId="{941A93DE-FDF9-45A0-AE5F-53BBDC6F2191}"/>
          </ac:spMkLst>
        </pc:spChg>
        <pc:picChg chg="add del">
          <ac:chgData name="Stephanie Perea" userId="0796c22badea07b8" providerId="LiveId" clId="{59CCE37C-A6F2-4733-BE00-DFA13D56094E}" dt="2021-05-17T16:27:59.386" v="2936" actId="478"/>
          <ac:picMkLst>
            <pc:docMk/>
            <pc:sldMk cId="2791154587" sldId="284"/>
            <ac:picMk id="6" creationId="{65646660-B9AB-4530-99F5-19A5C8BE3956}"/>
          </ac:picMkLst>
        </pc:picChg>
        <pc:picChg chg="add del mod">
          <ac:chgData name="Stephanie Perea" userId="0796c22badea07b8" providerId="LiveId" clId="{59CCE37C-A6F2-4733-BE00-DFA13D56094E}" dt="2021-05-17T16:31:02.133" v="2970" actId="21"/>
          <ac:picMkLst>
            <pc:docMk/>
            <pc:sldMk cId="2791154587" sldId="284"/>
            <ac:picMk id="8" creationId="{6BAA796E-A0BB-4835-8864-0512EF6C3BFF}"/>
          </ac:picMkLst>
        </pc:picChg>
      </pc:sldChg>
      <pc:sldChg chg="addSp delSp modSp new mod ord modTransition">
        <pc:chgData name="Stephanie Perea" userId="0796c22badea07b8" providerId="LiveId" clId="{59CCE37C-A6F2-4733-BE00-DFA13D56094E}" dt="2021-05-19T09:11:53.050" v="31265" actId="27636"/>
        <pc:sldMkLst>
          <pc:docMk/>
          <pc:sldMk cId="1688757590" sldId="285"/>
        </pc:sldMkLst>
        <pc:spChg chg="mod">
          <ac:chgData name="Stephanie Perea" userId="0796c22badea07b8" providerId="LiveId" clId="{59CCE37C-A6F2-4733-BE00-DFA13D56094E}" dt="2021-05-17T16:30:51.804" v="2969" actId="14100"/>
          <ac:spMkLst>
            <pc:docMk/>
            <pc:sldMk cId="1688757590" sldId="285"/>
            <ac:spMk id="2" creationId="{CCAFAF4E-4CAB-4B75-A7A2-E99E6ECEDF3C}"/>
          </ac:spMkLst>
        </pc:spChg>
        <pc:spChg chg="del">
          <ac:chgData name="Stephanie Perea" userId="0796c22badea07b8" providerId="LiveId" clId="{59CCE37C-A6F2-4733-BE00-DFA13D56094E}" dt="2021-05-17T16:31:12.788" v="2972"/>
          <ac:spMkLst>
            <pc:docMk/>
            <pc:sldMk cId="1688757590" sldId="285"/>
            <ac:spMk id="3" creationId="{D3609CEC-7B70-4344-BA06-4BF5BDA5DF47}"/>
          </ac:spMkLst>
        </pc:spChg>
        <pc:spChg chg="mod">
          <ac:chgData name="Stephanie Perea" userId="0796c22badea07b8" providerId="LiveId" clId="{59CCE37C-A6F2-4733-BE00-DFA13D56094E}" dt="2021-05-19T09:11:53.050" v="31265" actId="27636"/>
          <ac:spMkLst>
            <pc:docMk/>
            <pc:sldMk cId="1688757590" sldId="285"/>
            <ac:spMk id="4" creationId="{6D8B1AC8-2C2F-4679-AF08-3056AAD1C1D7}"/>
          </ac:spMkLst>
        </pc:spChg>
        <pc:picChg chg="add mod">
          <ac:chgData name="Stephanie Perea" userId="0796c22badea07b8" providerId="LiveId" clId="{59CCE37C-A6F2-4733-BE00-DFA13D56094E}" dt="2021-05-17T16:31:12.788" v="2972"/>
          <ac:picMkLst>
            <pc:docMk/>
            <pc:sldMk cId="1688757590" sldId="285"/>
            <ac:picMk id="5" creationId="{B35D6877-9D57-401A-A68B-CF7F20973727}"/>
          </ac:picMkLst>
        </pc:picChg>
      </pc:sldChg>
      <pc:sldChg chg="new del">
        <pc:chgData name="Stephanie Perea" userId="0796c22badea07b8" providerId="LiveId" clId="{59CCE37C-A6F2-4733-BE00-DFA13D56094E}" dt="2021-05-18T19:11:51.030" v="5872" actId="47"/>
        <pc:sldMkLst>
          <pc:docMk/>
          <pc:sldMk cId="3229025786" sldId="286"/>
        </pc:sldMkLst>
      </pc:sldChg>
      <pc:sldChg chg="addSp delSp modSp new mod ord modTransition setBg">
        <pc:chgData name="Stephanie Perea" userId="0796c22badea07b8" providerId="LiveId" clId="{59CCE37C-A6F2-4733-BE00-DFA13D56094E}" dt="2021-05-19T14:09:10.615" v="31425"/>
        <pc:sldMkLst>
          <pc:docMk/>
          <pc:sldMk cId="4065855134" sldId="286"/>
        </pc:sldMkLst>
        <pc:spChg chg="mod">
          <ac:chgData name="Stephanie Perea" userId="0796c22badea07b8" providerId="LiveId" clId="{59CCE37C-A6F2-4733-BE00-DFA13D56094E}" dt="2021-05-19T02:56:42.734" v="19576" actId="20577"/>
          <ac:spMkLst>
            <pc:docMk/>
            <pc:sldMk cId="4065855134" sldId="286"/>
            <ac:spMk id="2" creationId="{705628DB-F7F1-41D1-A4F6-624AB5CCAAB5}"/>
          </ac:spMkLst>
        </pc:spChg>
        <pc:spChg chg="del">
          <ac:chgData name="Stephanie Perea" userId="0796c22badea07b8" providerId="LiveId" clId="{59CCE37C-A6F2-4733-BE00-DFA13D56094E}" dt="2021-05-18T19:19:44.668" v="6002" actId="931"/>
          <ac:spMkLst>
            <pc:docMk/>
            <pc:sldMk cId="4065855134" sldId="286"/>
            <ac:spMk id="3" creationId="{04598AB2-9146-49DD-AB53-8956CA63FCA5}"/>
          </ac:spMkLst>
        </pc:spChg>
        <pc:spChg chg="mod ord">
          <ac:chgData name="Stephanie Perea" userId="0796c22badea07b8" providerId="LiveId" clId="{59CCE37C-A6F2-4733-BE00-DFA13D56094E}" dt="2021-05-19T02:57:16.382" v="19605" actId="20577"/>
          <ac:spMkLst>
            <pc:docMk/>
            <pc:sldMk cId="4065855134" sldId="286"/>
            <ac:spMk id="4" creationId="{1D437556-724A-474F-B34D-FE83CD9C4F43}"/>
          </ac:spMkLst>
        </pc:spChg>
        <pc:spChg chg="add del mod">
          <ac:chgData name="Stephanie Perea" userId="0796c22badea07b8" providerId="LiveId" clId="{59CCE37C-A6F2-4733-BE00-DFA13D56094E}" dt="2021-05-18T19:12:34.984" v="5898" actId="478"/>
          <ac:spMkLst>
            <pc:docMk/>
            <pc:sldMk cId="4065855134" sldId="286"/>
            <ac:spMk id="6" creationId="{7824CB9D-CED2-48B5-9EA9-A07EB388D2E7}"/>
          </ac:spMkLst>
        </pc:spChg>
        <pc:spChg chg="add del mod">
          <ac:chgData name="Stephanie Perea" userId="0796c22badea07b8" providerId="LiveId" clId="{59CCE37C-A6F2-4733-BE00-DFA13D56094E}" dt="2021-05-18T19:50:37.223" v="6006" actId="931"/>
          <ac:spMkLst>
            <pc:docMk/>
            <pc:sldMk cId="4065855134" sldId="286"/>
            <ac:spMk id="10" creationId="{5DBDFB48-CA84-438C-933B-C7C45D248F39}"/>
          </ac:spMkLst>
        </pc:spChg>
        <pc:spChg chg="add">
          <ac:chgData name="Stephanie Perea" userId="0796c22badea07b8" providerId="LiveId" clId="{59CCE37C-A6F2-4733-BE00-DFA13D56094E}" dt="2021-05-18T19:50:59.717" v="6013" actId="26606"/>
          <ac:spMkLst>
            <pc:docMk/>
            <pc:sldMk cId="4065855134" sldId="286"/>
            <ac:spMk id="17" creationId="{809C0BCD-BEE9-423F-A51C-BCCD8E5EAADA}"/>
          </ac:spMkLst>
        </pc:spChg>
        <pc:picChg chg="add del mod">
          <ac:chgData name="Stephanie Perea" userId="0796c22badea07b8" providerId="LiveId" clId="{59CCE37C-A6F2-4733-BE00-DFA13D56094E}" dt="2021-05-18T19:19:51.541" v="6003" actId="478"/>
          <ac:picMkLst>
            <pc:docMk/>
            <pc:sldMk cId="4065855134" sldId="286"/>
            <ac:picMk id="8" creationId="{6D264698-ECD3-4DC2-B630-BA0B3EA5EBE3}"/>
          </ac:picMkLst>
        </pc:picChg>
        <pc:picChg chg="add mod">
          <ac:chgData name="Stephanie Perea" userId="0796c22badea07b8" providerId="LiveId" clId="{59CCE37C-A6F2-4733-BE00-DFA13D56094E}" dt="2021-05-18T22:18:29.749" v="8198" actId="14100"/>
          <ac:picMkLst>
            <pc:docMk/>
            <pc:sldMk cId="4065855134" sldId="286"/>
            <ac:picMk id="12" creationId="{FF292CD7-25F1-4833-AAB2-0F3BF12E43F5}"/>
          </ac:picMkLst>
        </pc:picChg>
      </pc:sldChg>
      <pc:sldChg chg="addSp delSp modSp new mod ord modTransition setBg setClrOvrMap">
        <pc:chgData name="Stephanie Perea" userId="0796c22badea07b8" providerId="LiveId" clId="{59CCE37C-A6F2-4733-BE00-DFA13D56094E}" dt="2021-05-19T09:01:46.935" v="31232"/>
        <pc:sldMkLst>
          <pc:docMk/>
          <pc:sldMk cId="1366333564" sldId="287"/>
        </pc:sldMkLst>
        <pc:spChg chg="mod">
          <ac:chgData name="Stephanie Perea" userId="0796c22badea07b8" providerId="LiveId" clId="{59CCE37C-A6F2-4733-BE00-DFA13D56094E}" dt="2021-05-19T03:08:40.806" v="19697" actId="26606"/>
          <ac:spMkLst>
            <pc:docMk/>
            <pc:sldMk cId="1366333564" sldId="287"/>
            <ac:spMk id="2" creationId="{11DCDAA6-C111-4DC4-AC7F-85C348F2B3EE}"/>
          </ac:spMkLst>
        </pc:spChg>
        <pc:spChg chg="mod">
          <ac:chgData name="Stephanie Perea" userId="0796c22badea07b8" providerId="LiveId" clId="{59CCE37C-A6F2-4733-BE00-DFA13D56094E}" dt="2021-05-19T05:35:35.502" v="26387" actId="20577"/>
          <ac:spMkLst>
            <pc:docMk/>
            <pc:sldMk cId="1366333564" sldId="287"/>
            <ac:spMk id="3" creationId="{EA85681B-2C97-4183-956B-C74A1D897664}"/>
          </ac:spMkLst>
        </pc:spChg>
        <pc:spChg chg="add del">
          <ac:chgData name="Stephanie Perea" userId="0796c22badea07b8" providerId="LiveId" clId="{59CCE37C-A6F2-4733-BE00-DFA13D56094E}" dt="2021-05-19T03:08:40.806" v="19697" actId="26606"/>
          <ac:spMkLst>
            <pc:docMk/>
            <pc:sldMk cId="1366333564" sldId="287"/>
            <ac:spMk id="8" creationId="{00C4F1C3-3ADD-491F-8C66-57912A242177}"/>
          </ac:spMkLst>
        </pc:spChg>
        <pc:spChg chg="add del">
          <ac:chgData name="Stephanie Perea" userId="0796c22badea07b8" providerId="LiveId" clId="{59CCE37C-A6F2-4733-BE00-DFA13D56094E}" dt="2021-05-19T03:08:40.806" v="19697" actId="26606"/>
          <ac:spMkLst>
            <pc:docMk/>
            <pc:sldMk cId="1366333564" sldId="287"/>
            <ac:spMk id="10" creationId="{0B323FE0-DFB0-4368-A3C2-FC1402A98C03}"/>
          </ac:spMkLst>
        </pc:spChg>
        <pc:spChg chg="add del">
          <ac:chgData name="Stephanie Perea" userId="0796c22badea07b8" providerId="LiveId" clId="{59CCE37C-A6F2-4733-BE00-DFA13D56094E}" dt="2021-05-19T03:08:40.806" v="19697" actId="26606"/>
          <ac:spMkLst>
            <pc:docMk/>
            <pc:sldMk cId="1366333564" sldId="287"/>
            <ac:spMk id="14" creationId="{00F30BB5-7BA0-4D79-B51D-809B0D796A1D}"/>
          </ac:spMkLst>
        </pc:spChg>
        <pc:spChg chg="add del">
          <ac:chgData name="Stephanie Perea" userId="0796c22badea07b8" providerId="LiveId" clId="{59CCE37C-A6F2-4733-BE00-DFA13D56094E}" dt="2021-05-19T03:08:40.806" v="19697" actId="26606"/>
          <ac:spMkLst>
            <pc:docMk/>
            <pc:sldMk cId="1366333564" sldId="287"/>
            <ac:spMk id="16" creationId="{44F561C9-F335-45B4-A0DC-68F946099895}"/>
          </ac:spMkLst>
        </pc:spChg>
        <pc:spChg chg="add">
          <ac:chgData name="Stephanie Perea" userId="0796c22badea07b8" providerId="LiveId" clId="{59CCE37C-A6F2-4733-BE00-DFA13D56094E}" dt="2021-05-19T03:08:40.806" v="19697" actId="26606"/>
          <ac:spMkLst>
            <pc:docMk/>
            <pc:sldMk cId="1366333564" sldId="287"/>
            <ac:spMk id="21" creationId="{00C4F1C3-3ADD-491F-8C66-57912A242177}"/>
          </ac:spMkLst>
        </pc:spChg>
        <pc:spChg chg="add">
          <ac:chgData name="Stephanie Perea" userId="0796c22badea07b8" providerId="LiveId" clId="{59CCE37C-A6F2-4733-BE00-DFA13D56094E}" dt="2021-05-19T03:08:40.806" v="19697" actId="26606"/>
          <ac:spMkLst>
            <pc:docMk/>
            <pc:sldMk cId="1366333564" sldId="287"/>
            <ac:spMk id="23" creationId="{0B323FE0-DFB0-4368-A3C2-FC1402A98C03}"/>
          </ac:spMkLst>
        </pc:spChg>
        <pc:spChg chg="add">
          <ac:chgData name="Stephanie Perea" userId="0796c22badea07b8" providerId="LiveId" clId="{59CCE37C-A6F2-4733-BE00-DFA13D56094E}" dt="2021-05-19T03:08:40.806" v="19697" actId="26606"/>
          <ac:spMkLst>
            <pc:docMk/>
            <pc:sldMk cId="1366333564" sldId="287"/>
            <ac:spMk id="27" creationId="{B0513689-D00A-4D15-B8A3-AA50EC4B2BB9}"/>
          </ac:spMkLst>
        </pc:spChg>
        <pc:cxnChg chg="add del">
          <ac:chgData name="Stephanie Perea" userId="0796c22badea07b8" providerId="LiveId" clId="{59CCE37C-A6F2-4733-BE00-DFA13D56094E}" dt="2021-05-19T03:08:40.806" v="19697" actId="26606"/>
          <ac:cxnSpMkLst>
            <pc:docMk/>
            <pc:sldMk cId="1366333564" sldId="287"/>
            <ac:cxnSpMk id="12" creationId="{E4BCA77F-6A46-46C1-822E-DF8DB6F08D5A}"/>
          </ac:cxnSpMkLst>
        </pc:cxnChg>
        <pc:cxnChg chg="add">
          <ac:chgData name="Stephanie Perea" userId="0796c22badea07b8" providerId="LiveId" clId="{59CCE37C-A6F2-4733-BE00-DFA13D56094E}" dt="2021-05-19T03:08:40.806" v="19697" actId="26606"/>
          <ac:cxnSpMkLst>
            <pc:docMk/>
            <pc:sldMk cId="1366333564" sldId="287"/>
            <ac:cxnSpMk id="25" creationId="{E4BCA77F-6A46-46C1-822E-DF8DB6F08D5A}"/>
          </ac:cxnSpMkLst>
        </pc:cxnChg>
      </pc:sldChg>
      <pc:sldChg chg="addSp delSp new del mod">
        <pc:chgData name="Stephanie Perea" userId="0796c22badea07b8" providerId="LiveId" clId="{59CCE37C-A6F2-4733-BE00-DFA13D56094E}" dt="2021-05-18T22:46:54.712" v="10176" actId="680"/>
        <pc:sldMkLst>
          <pc:docMk/>
          <pc:sldMk cId="2113761502" sldId="288"/>
        </pc:sldMkLst>
        <pc:spChg chg="add del">
          <ac:chgData name="Stephanie Perea" userId="0796c22badea07b8" providerId="LiveId" clId="{59CCE37C-A6F2-4733-BE00-DFA13D56094E}" dt="2021-05-18T22:46:54.080" v="10175" actId="22"/>
          <ac:spMkLst>
            <pc:docMk/>
            <pc:sldMk cId="2113761502" sldId="288"/>
            <ac:spMk id="3" creationId="{17D21543-2866-4730-ABAC-7B54539C5291}"/>
          </ac:spMkLst>
        </pc:spChg>
      </pc:sldChg>
      <pc:sldChg chg="addSp modSp new mod modTransition">
        <pc:chgData name="Stephanie Perea" userId="0796c22badea07b8" providerId="LiveId" clId="{59CCE37C-A6F2-4733-BE00-DFA13D56094E}" dt="2021-05-19T09:05:54.831" v="31249" actId="113"/>
        <pc:sldMkLst>
          <pc:docMk/>
          <pc:sldMk cId="3819770248" sldId="288"/>
        </pc:sldMkLst>
        <pc:spChg chg="add mod">
          <ac:chgData name="Stephanie Perea" userId="0796c22badea07b8" providerId="LiveId" clId="{59CCE37C-A6F2-4733-BE00-DFA13D56094E}" dt="2021-05-19T09:05:54.831" v="31249" actId="113"/>
          <ac:spMkLst>
            <pc:docMk/>
            <pc:sldMk cId="3819770248" sldId="288"/>
            <ac:spMk id="3" creationId="{6510F5E2-1ECA-4F99-B0FC-2CB4B5093856}"/>
          </ac:spMkLst>
        </pc:spChg>
      </pc:sldChg>
      <pc:sldChg chg="addSp modSp new mod">
        <pc:chgData name="Stephanie Perea" userId="0796c22badea07b8" providerId="LiveId" clId="{59CCE37C-A6F2-4733-BE00-DFA13D56094E}" dt="2021-05-19T04:16:26.363" v="24511" actId="20577"/>
        <pc:sldMkLst>
          <pc:docMk/>
          <pc:sldMk cId="465015309" sldId="289"/>
        </pc:sldMkLst>
        <pc:spChg chg="add mod">
          <ac:chgData name="Stephanie Perea" userId="0796c22badea07b8" providerId="LiveId" clId="{59CCE37C-A6F2-4733-BE00-DFA13D56094E}" dt="2021-05-19T04:16:26.363" v="24511" actId="20577"/>
          <ac:spMkLst>
            <pc:docMk/>
            <pc:sldMk cId="465015309" sldId="289"/>
            <ac:spMk id="3" creationId="{B19E42E2-828F-4D21-90B9-F6D4320FB601}"/>
          </ac:spMkLst>
        </pc:spChg>
      </pc:sldChg>
      <pc:sldChg chg="addSp modSp new mod ord modTransition">
        <pc:chgData name="Stephanie Perea" userId="0796c22badea07b8" providerId="LiveId" clId="{59CCE37C-A6F2-4733-BE00-DFA13D56094E}" dt="2021-05-19T07:34:30.478" v="28983"/>
        <pc:sldMkLst>
          <pc:docMk/>
          <pc:sldMk cId="2924860772" sldId="290"/>
        </pc:sldMkLst>
        <pc:spChg chg="add mod">
          <ac:chgData name="Stephanie Perea" userId="0796c22badea07b8" providerId="LiveId" clId="{59CCE37C-A6F2-4733-BE00-DFA13D56094E}" dt="2021-05-19T07:09:02.513" v="28728" actId="20577"/>
          <ac:spMkLst>
            <pc:docMk/>
            <pc:sldMk cId="2924860772" sldId="290"/>
            <ac:spMk id="3" creationId="{A1EA4666-74CE-4706-A4A2-3338C0899191}"/>
          </ac:spMkLst>
        </pc:spChg>
      </pc:sldChg>
      <pc:sldChg chg="addSp modSp new del mod">
        <pc:chgData name="Stephanie Perea" userId="0796c22badea07b8" providerId="LiveId" clId="{59CCE37C-A6F2-4733-BE00-DFA13D56094E}" dt="2021-05-19T09:06:42.825" v="31255" actId="2696"/>
        <pc:sldMkLst>
          <pc:docMk/>
          <pc:sldMk cId="2885992964" sldId="291"/>
        </pc:sldMkLst>
        <pc:spChg chg="add mod">
          <ac:chgData name="Stephanie Perea" userId="0796c22badea07b8" providerId="LiveId" clId="{59CCE37C-A6F2-4733-BE00-DFA13D56094E}" dt="2021-05-19T02:55:59.571" v="19552" actId="20577"/>
          <ac:spMkLst>
            <pc:docMk/>
            <pc:sldMk cId="2885992964" sldId="291"/>
            <ac:spMk id="2" creationId="{BAB60B57-EAAB-43F0-96AA-E5887336755B}"/>
          </ac:spMkLst>
        </pc:spChg>
      </pc:sldChg>
      <pc:sldChg chg="addSp modSp new mod modTransition">
        <pc:chgData name="Stephanie Perea" userId="0796c22badea07b8" providerId="LiveId" clId="{59CCE37C-A6F2-4733-BE00-DFA13D56094E}" dt="2021-05-19T07:23:09.153" v="28929" actId="20577"/>
        <pc:sldMkLst>
          <pc:docMk/>
          <pc:sldMk cId="3053031993" sldId="292"/>
        </pc:sldMkLst>
        <pc:spChg chg="add mod">
          <ac:chgData name="Stephanie Perea" userId="0796c22badea07b8" providerId="LiveId" clId="{59CCE37C-A6F2-4733-BE00-DFA13D56094E}" dt="2021-05-19T07:23:09.153" v="28929" actId="20577"/>
          <ac:spMkLst>
            <pc:docMk/>
            <pc:sldMk cId="3053031993" sldId="292"/>
            <ac:spMk id="3" creationId="{80365727-4AA0-4C52-9C7E-A1AF6E40B27E}"/>
          </ac:spMkLst>
        </pc:spChg>
      </pc:sldChg>
      <pc:sldChg chg="addSp modSp new mod modTransition">
        <pc:chgData name="Stephanie Perea" userId="0796c22badea07b8" providerId="LiveId" clId="{59CCE37C-A6F2-4733-BE00-DFA13D56094E}" dt="2021-05-19T09:06:12.500" v="31254" actId="1076"/>
        <pc:sldMkLst>
          <pc:docMk/>
          <pc:sldMk cId="3998480151" sldId="293"/>
        </pc:sldMkLst>
        <pc:spChg chg="add mod">
          <ac:chgData name="Stephanie Perea" userId="0796c22badea07b8" providerId="LiveId" clId="{59CCE37C-A6F2-4733-BE00-DFA13D56094E}" dt="2021-05-19T09:06:12.500" v="31254" actId="1076"/>
          <ac:spMkLst>
            <pc:docMk/>
            <pc:sldMk cId="3998480151" sldId="293"/>
            <ac:spMk id="2" creationId="{C444FF84-33F4-41AB-9093-D6F69143E7C2}"/>
          </ac:spMkLst>
        </pc:spChg>
      </pc:sldChg>
      <pc:sldChg chg="addSp modSp new mod">
        <pc:chgData name="Stephanie Perea" userId="0796c22badea07b8" providerId="LiveId" clId="{59CCE37C-A6F2-4733-BE00-DFA13D56094E}" dt="2021-05-19T08:57:46.880" v="31142" actId="20577"/>
        <pc:sldMkLst>
          <pc:docMk/>
          <pc:sldMk cId="2444829123" sldId="294"/>
        </pc:sldMkLst>
        <pc:spChg chg="add mod">
          <ac:chgData name="Stephanie Perea" userId="0796c22badea07b8" providerId="LiveId" clId="{59CCE37C-A6F2-4733-BE00-DFA13D56094E}" dt="2021-05-19T08:57:46.880" v="31142" actId="20577"/>
          <ac:spMkLst>
            <pc:docMk/>
            <pc:sldMk cId="2444829123" sldId="294"/>
            <ac:spMk id="2" creationId="{DFF08C0A-A761-484B-BB03-385E0CCFEA0E}"/>
          </ac:spMkLst>
        </pc:spChg>
      </pc:sldChg>
      <pc:sldChg chg="addSp delSp modSp new mod modTransition setBg">
        <pc:chgData name="Stephanie Perea" userId="0796c22badea07b8" providerId="LiveId" clId="{59CCE37C-A6F2-4733-BE00-DFA13D56094E}" dt="2021-05-19T08:59:16.649" v="31214"/>
        <pc:sldMkLst>
          <pc:docMk/>
          <pc:sldMk cId="4064210687" sldId="295"/>
        </pc:sldMkLst>
        <pc:spChg chg="mod">
          <ac:chgData name="Stephanie Perea" userId="0796c22badea07b8" providerId="LiveId" clId="{59CCE37C-A6F2-4733-BE00-DFA13D56094E}" dt="2021-05-19T05:19:57.225" v="25639" actId="20577"/>
          <ac:spMkLst>
            <pc:docMk/>
            <pc:sldMk cId="4064210687" sldId="295"/>
            <ac:spMk id="2" creationId="{5C19B84D-959E-4D49-B69E-4DC717633C7E}"/>
          </ac:spMkLst>
        </pc:spChg>
        <pc:spChg chg="del">
          <ac:chgData name="Stephanie Perea" userId="0796c22badea07b8" providerId="LiveId" clId="{59CCE37C-A6F2-4733-BE00-DFA13D56094E}" dt="2021-05-19T05:19:24.508" v="25615" actId="22"/>
          <ac:spMkLst>
            <pc:docMk/>
            <pc:sldMk cId="4064210687" sldId="295"/>
            <ac:spMk id="3" creationId="{73659E2E-7E2A-4101-BE40-8CFFA9C15483}"/>
          </ac:spMkLst>
        </pc:spChg>
        <pc:spChg chg="mod">
          <ac:chgData name="Stephanie Perea" userId="0796c22badea07b8" providerId="LiveId" clId="{59CCE37C-A6F2-4733-BE00-DFA13D56094E}" dt="2021-05-19T05:20:36.206" v="25642" actId="207"/>
          <ac:spMkLst>
            <pc:docMk/>
            <pc:sldMk cId="4064210687" sldId="295"/>
            <ac:spMk id="4" creationId="{1B11FD1A-C17E-455F-B280-FDA283551C35}"/>
          </ac:spMkLst>
        </pc:spChg>
        <pc:spChg chg="add">
          <ac:chgData name="Stephanie Perea" userId="0796c22badea07b8" providerId="LiveId" clId="{59CCE37C-A6F2-4733-BE00-DFA13D56094E}" dt="2021-05-19T05:19:33.722" v="25618" actId="26606"/>
          <ac:spMkLst>
            <pc:docMk/>
            <pc:sldMk cId="4064210687" sldId="295"/>
            <ac:spMk id="11" creationId="{79CBD3C9-4E66-426D-948E-7CF4778107E8}"/>
          </ac:spMkLst>
        </pc:spChg>
        <pc:spChg chg="add">
          <ac:chgData name="Stephanie Perea" userId="0796c22badea07b8" providerId="LiveId" clId="{59CCE37C-A6F2-4733-BE00-DFA13D56094E}" dt="2021-05-19T05:19:33.722" v="25618" actId="26606"/>
          <ac:spMkLst>
            <pc:docMk/>
            <pc:sldMk cId="4064210687" sldId="295"/>
            <ac:spMk id="13" creationId="{E9271C28-7496-4447-8541-7B39F5E9480A}"/>
          </ac:spMkLst>
        </pc:spChg>
        <pc:picChg chg="add mod ord">
          <ac:chgData name="Stephanie Perea" userId="0796c22badea07b8" providerId="LiveId" clId="{59CCE37C-A6F2-4733-BE00-DFA13D56094E}" dt="2021-05-19T05:19:33.722" v="25618" actId="26606"/>
          <ac:picMkLst>
            <pc:docMk/>
            <pc:sldMk cId="4064210687" sldId="295"/>
            <ac:picMk id="6" creationId="{442E1B30-8923-4050-B1FD-D87524F7522A}"/>
          </ac:picMkLst>
        </pc:picChg>
      </pc:sldChg>
      <pc:sldChg chg="new del">
        <pc:chgData name="Stephanie Perea" userId="0796c22badea07b8" providerId="LiveId" clId="{59CCE37C-A6F2-4733-BE00-DFA13D56094E}" dt="2021-05-19T05:48:35.545" v="26447" actId="680"/>
        <pc:sldMkLst>
          <pc:docMk/>
          <pc:sldMk cId="651250902" sldId="296"/>
        </pc:sldMkLst>
      </pc:sldChg>
      <pc:sldChg chg="new del">
        <pc:chgData name="Stephanie Perea" userId="0796c22badea07b8" providerId="LiveId" clId="{59CCE37C-A6F2-4733-BE00-DFA13D56094E}" dt="2021-05-19T05:48:19.209" v="26445" actId="680"/>
        <pc:sldMkLst>
          <pc:docMk/>
          <pc:sldMk cId="2893684728" sldId="296"/>
        </pc:sldMkLst>
      </pc:sldChg>
      <pc:sldChg chg="delSp modSp new mod modTransition">
        <pc:chgData name="Stephanie Perea" userId="0796c22badea07b8" providerId="LiveId" clId="{59CCE37C-A6F2-4733-BE00-DFA13D56094E}" dt="2021-05-19T07:11:59.055" v="28815" actId="1076"/>
        <pc:sldMkLst>
          <pc:docMk/>
          <pc:sldMk cId="4271529906" sldId="296"/>
        </pc:sldMkLst>
        <pc:spChg chg="mod">
          <ac:chgData name="Stephanie Perea" userId="0796c22badea07b8" providerId="LiveId" clId="{59CCE37C-A6F2-4733-BE00-DFA13D56094E}" dt="2021-05-19T07:11:59.055" v="28815" actId="1076"/>
          <ac:spMkLst>
            <pc:docMk/>
            <pc:sldMk cId="4271529906" sldId="296"/>
            <ac:spMk id="2" creationId="{D6CA9027-4258-43CA-B98A-3C37870723AA}"/>
          </ac:spMkLst>
        </pc:spChg>
        <pc:spChg chg="del">
          <ac:chgData name="Stephanie Perea" userId="0796c22badea07b8" providerId="LiveId" clId="{59CCE37C-A6F2-4733-BE00-DFA13D56094E}" dt="2021-05-19T05:48:46.171" v="26449" actId="478"/>
          <ac:spMkLst>
            <pc:docMk/>
            <pc:sldMk cId="4271529906" sldId="296"/>
            <ac:spMk id="3" creationId="{9870CBB9-3D22-4B83-8ECE-85C0A38B543E}"/>
          </ac:spMkLst>
        </pc:spChg>
        <pc:spChg chg="del mod">
          <ac:chgData name="Stephanie Perea" userId="0796c22badea07b8" providerId="LiveId" clId="{59CCE37C-A6F2-4733-BE00-DFA13D56094E}" dt="2021-05-19T05:51:00.514" v="26695" actId="478"/>
          <ac:spMkLst>
            <pc:docMk/>
            <pc:sldMk cId="4271529906" sldId="296"/>
            <ac:spMk id="4" creationId="{1949017B-7238-440F-AA98-4A243DD933F7}"/>
          </ac:spMkLst>
        </pc:spChg>
      </pc:sldChg>
      <pc:sldChg chg="addSp new del mod">
        <pc:chgData name="Stephanie Perea" userId="0796c22badea07b8" providerId="LiveId" clId="{59CCE37C-A6F2-4733-BE00-DFA13D56094E}" dt="2021-05-19T07:55:05.918" v="29418" actId="2696"/>
        <pc:sldMkLst>
          <pc:docMk/>
          <pc:sldMk cId="3386187769" sldId="297"/>
        </pc:sldMkLst>
        <pc:spChg chg="add">
          <ac:chgData name="Stephanie Perea" userId="0796c22badea07b8" providerId="LiveId" clId="{59CCE37C-A6F2-4733-BE00-DFA13D56094E}" dt="2021-05-19T06:08:23.459" v="26827" actId="22"/>
          <ac:spMkLst>
            <pc:docMk/>
            <pc:sldMk cId="3386187769" sldId="297"/>
            <ac:spMk id="5" creationId="{C3E1D327-436D-4233-928E-9331997A6EDD}"/>
          </ac:spMkLst>
        </pc:spChg>
      </pc:sldChg>
      <pc:sldChg chg="modSp add ord modTransition">
        <pc:chgData name="Stephanie Perea" userId="0796c22badea07b8" providerId="LiveId" clId="{59CCE37C-A6F2-4733-BE00-DFA13D56094E}" dt="2021-05-19T07:59:47.910" v="29451" actId="20577"/>
        <pc:sldMkLst>
          <pc:docMk/>
          <pc:sldMk cId="3160847274" sldId="298"/>
        </pc:sldMkLst>
        <pc:graphicFrameChg chg="mod">
          <ac:chgData name="Stephanie Perea" userId="0796c22badea07b8" providerId="LiveId" clId="{59CCE37C-A6F2-4733-BE00-DFA13D56094E}" dt="2021-05-19T07:59:47.910" v="29451" actId="20577"/>
          <ac:graphicFrameMkLst>
            <pc:docMk/>
            <pc:sldMk cId="3160847274" sldId="298"/>
            <ac:graphicFrameMk id="11" creationId="{87E927DA-A331-47A4-9411-741768B79D67}"/>
          </ac:graphicFrameMkLst>
        </pc:graphicFrameChg>
      </pc:sldChg>
      <pc:sldChg chg="addSp delSp modSp new del mod setBg">
        <pc:chgData name="Stephanie Perea" userId="0796c22badea07b8" providerId="LiveId" clId="{59CCE37C-A6F2-4733-BE00-DFA13D56094E}" dt="2021-05-19T08:57:00.103" v="31137" actId="2696"/>
        <pc:sldMkLst>
          <pc:docMk/>
          <pc:sldMk cId="1673457644" sldId="299"/>
        </pc:sldMkLst>
        <pc:spChg chg="mod">
          <ac:chgData name="Stephanie Perea" userId="0796c22badea07b8" providerId="LiveId" clId="{59CCE37C-A6F2-4733-BE00-DFA13D56094E}" dt="2021-05-19T08:51:21.275" v="31067" actId="26606"/>
          <ac:spMkLst>
            <pc:docMk/>
            <pc:sldMk cId="1673457644" sldId="299"/>
            <ac:spMk id="2" creationId="{7E47583F-8112-4598-A1FE-94FB05BB2CC2}"/>
          </ac:spMkLst>
        </pc:spChg>
        <pc:spChg chg="del">
          <ac:chgData name="Stephanie Perea" userId="0796c22badea07b8" providerId="LiveId" clId="{59CCE37C-A6F2-4733-BE00-DFA13D56094E}" dt="2021-05-19T08:50:21.342" v="31050" actId="22"/>
          <ac:spMkLst>
            <pc:docMk/>
            <pc:sldMk cId="1673457644" sldId="299"/>
            <ac:spMk id="3" creationId="{6122C635-60CD-448C-B864-C774D0ABB328}"/>
          </ac:spMkLst>
        </pc:spChg>
        <pc:spChg chg="add del">
          <ac:chgData name="Stephanie Perea" userId="0796c22badea07b8" providerId="LiveId" clId="{59CCE37C-A6F2-4733-BE00-DFA13D56094E}" dt="2021-05-19T08:51:21.275" v="31067" actId="26606"/>
          <ac:spMkLst>
            <pc:docMk/>
            <pc:sldMk cId="1673457644" sldId="299"/>
            <ac:spMk id="12" creationId="{79CBD3C9-4E66-426D-948E-7CF4778107E8}"/>
          </ac:spMkLst>
        </pc:spChg>
        <pc:spChg chg="add del">
          <ac:chgData name="Stephanie Perea" userId="0796c22badea07b8" providerId="LiveId" clId="{59CCE37C-A6F2-4733-BE00-DFA13D56094E}" dt="2021-05-19T08:51:21.275" v="31067" actId="26606"/>
          <ac:spMkLst>
            <pc:docMk/>
            <pc:sldMk cId="1673457644" sldId="299"/>
            <ac:spMk id="14" creationId="{DDB95FCF-AD96-482F-9FB8-CD95725E6EFF}"/>
          </ac:spMkLst>
        </pc:spChg>
        <pc:spChg chg="add del">
          <ac:chgData name="Stephanie Perea" userId="0796c22badea07b8" providerId="LiveId" clId="{59CCE37C-A6F2-4733-BE00-DFA13D56094E}" dt="2021-05-19T08:51:21.275" v="31067" actId="26606"/>
          <ac:spMkLst>
            <pc:docMk/>
            <pc:sldMk cId="1673457644" sldId="299"/>
            <ac:spMk id="18" creationId="{6C26C0AB-632B-4701-A5A6-052B75B7F659}"/>
          </ac:spMkLst>
        </pc:spChg>
        <pc:spChg chg="add del">
          <ac:chgData name="Stephanie Perea" userId="0796c22badea07b8" providerId="LiveId" clId="{59CCE37C-A6F2-4733-BE00-DFA13D56094E}" dt="2021-05-19T08:51:21.275" v="31067" actId="26606"/>
          <ac:spMkLst>
            <pc:docMk/>
            <pc:sldMk cId="1673457644" sldId="299"/>
            <ac:spMk id="20" creationId="{122A2853-A55A-47F7-902F-6DE7185D8DA6}"/>
          </ac:spMkLst>
        </pc:spChg>
        <pc:spChg chg="add del">
          <ac:chgData name="Stephanie Perea" userId="0796c22badea07b8" providerId="LiveId" clId="{59CCE37C-A6F2-4733-BE00-DFA13D56094E}" dt="2021-05-19T08:51:21.275" v="31067" actId="26606"/>
          <ac:spMkLst>
            <pc:docMk/>
            <pc:sldMk cId="1673457644" sldId="299"/>
            <ac:spMk id="24" creationId="{F4F11129-8A77-4850-9BAB-FDA0CF4F3B66}"/>
          </ac:spMkLst>
        </pc:spChg>
        <pc:picChg chg="add mod ord">
          <ac:chgData name="Stephanie Perea" userId="0796c22badea07b8" providerId="LiveId" clId="{59CCE37C-A6F2-4733-BE00-DFA13D56094E}" dt="2021-05-19T08:51:21.275" v="31067" actId="26606"/>
          <ac:picMkLst>
            <pc:docMk/>
            <pc:sldMk cId="1673457644" sldId="299"/>
            <ac:picMk id="7" creationId="{DE9712B6-A9F1-43A2-B308-B2EBA3985AA4}"/>
          </ac:picMkLst>
        </pc:picChg>
        <pc:cxnChg chg="add del">
          <ac:chgData name="Stephanie Perea" userId="0796c22badea07b8" providerId="LiveId" clId="{59CCE37C-A6F2-4733-BE00-DFA13D56094E}" dt="2021-05-19T08:51:21.275" v="31067" actId="26606"/>
          <ac:cxnSpMkLst>
            <pc:docMk/>
            <pc:sldMk cId="1673457644" sldId="299"/>
            <ac:cxnSpMk id="16" creationId="{64EEEC00-AD80-4734-BEE6-04CBDEC830C9}"/>
          </ac:cxnSpMkLst>
        </pc:cxnChg>
        <pc:cxnChg chg="add del">
          <ac:chgData name="Stephanie Perea" userId="0796c22badea07b8" providerId="LiveId" clId="{59CCE37C-A6F2-4733-BE00-DFA13D56094E}" dt="2021-05-19T08:51:21.275" v="31067" actId="26606"/>
          <ac:cxnSpMkLst>
            <pc:docMk/>
            <pc:sldMk cId="1673457644" sldId="299"/>
            <ac:cxnSpMk id="22" creationId="{4A0A3D00-134B-401B-BED1-39F1B734C951}"/>
          </ac:cxnSpMkLst>
        </pc:cxnChg>
      </pc:sldChg>
      <pc:sldChg chg="addSp delSp modSp new mod modTransition setBg">
        <pc:chgData name="Stephanie Perea" userId="0796c22badea07b8" providerId="LiveId" clId="{59CCE37C-A6F2-4733-BE00-DFA13D56094E}" dt="2021-05-19T08:58:50.473" v="31180"/>
        <pc:sldMkLst>
          <pc:docMk/>
          <pc:sldMk cId="772589790" sldId="300"/>
        </pc:sldMkLst>
        <pc:spChg chg="mod">
          <ac:chgData name="Stephanie Perea" userId="0796c22badea07b8" providerId="LiveId" clId="{59CCE37C-A6F2-4733-BE00-DFA13D56094E}" dt="2021-05-19T08:56:43.575" v="31136" actId="26606"/>
          <ac:spMkLst>
            <pc:docMk/>
            <pc:sldMk cId="772589790" sldId="300"/>
            <ac:spMk id="2" creationId="{5E0949B9-4350-447E-9B07-6EC4630EFF97}"/>
          </ac:spMkLst>
        </pc:spChg>
        <pc:spChg chg="del">
          <ac:chgData name="Stephanie Perea" userId="0796c22badea07b8" providerId="LiveId" clId="{59CCE37C-A6F2-4733-BE00-DFA13D56094E}" dt="2021-05-19T08:51:36.217" v="31069" actId="22"/>
          <ac:spMkLst>
            <pc:docMk/>
            <pc:sldMk cId="772589790" sldId="300"/>
            <ac:spMk id="3" creationId="{2E405FDC-21A4-4C0A-87A1-E4BA46E49977}"/>
          </ac:spMkLst>
        </pc:spChg>
        <pc:spChg chg="mod">
          <ac:chgData name="Stephanie Perea" userId="0796c22badea07b8" providerId="LiveId" clId="{59CCE37C-A6F2-4733-BE00-DFA13D56094E}" dt="2021-05-19T08:58:25.591" v="31146" actId="255"/>
          <ac:spMkLst>
            <pc:docMk/>
            <pc:sldMk cId="772589790" sldId="300"/>
            <ac:spMk id="4" creationId="{4514802C-157F-4461-B62B-4D5E43F6C77B}"/>
          </ac:spMkLst>
        </pc:spChg>
        <pc:spChg chg="add del">
          <ac:chgData name="Stephanie Perea" userId="0796c22badea07b8" providerId="LiveId" clId="{59CCE37C-A6F2-4733-BE00-DFA13D56094E}" dt="2021-05-19T08:55:31.832" v="31123"/>
          <ac:spMkLst>
            <pc:docMk/>
            <pc:sldMk cId="772589790" sldId="300"/>
            <ac:spMk id="7" creationId="{549A289D-CB07-4978-B538-1808B5B25F0D}"/>
          </ac:spMkLst>
        </pc:spChg>
        <pc:spChg chg="add del mod">
          <ac:chgData name="Stephanie Perea" userId="0796c22badea07b8" providerId="LiveId" clId="{59CCE37C-A6F2-4733-BE00-DFA13D56094E}" dt="2021-05-19T08:55:50.037" v="31128"/>
          <ac:spMkLst>
            <pc:docMk/>
            <pc:sldMk cId="772589790" sldId="300"/>
            <ac:spMk id="8" creationId="{490D2D9B-B93D-4A28-9554-6D3802C9F58A}"/>
          </ac:spMkLst>
        </pc:spChg>
        <pc:spChg chg="add del">
          <ac:chgData name="Stephanie Perea" userId="0796c22badea07b8" providerId="LiveId" clId="{59CCE37C-A6F2-4733-BE00-DFA13D56094E}" dt="2021-05-19T08:56:43.569" v="31135" actId="26606"/>
          <ac:spMkLst>
            <pc:docMk/>
            <pc:sldMk cId="772589790" sldId="300"/>
            <ac:spMk id="9" creationId="{79CBD3C9-4E66-426D-948E-7CF4778107E8}"/>
          </ac:spMkLst>
        </pc:spChg>
        <pc:spChg chg="add del">
          <ac:chgData name="Stephanie Perea" userId="0796c22badea07b8" providerId="LiveId" clId="{59CCE37C-A6F2-4733-BE00-DFA13D56094E}" dt="2021-05-19T08:56:43.569" v="31135" actId="26606"/>
          <ac:spMkLst>
            <pc:docMk/>
            <pc:sldMk cId="772589790" sldId="300"/>
            <ac:spMk id="10" creationId="{BA2EA6A6-CD0C-4CFD-8EC2-AA44F9870331}"/>
          </ac:spMkLst>
        </pc:spChg>
        <pc:spChg chg="add del">
          <ac:chgData name="Stephanie Perea" userId="0796c22badea07b8" providerId="LiveId" clId="{59CCE37C-A6F2-4733-BE00-DFA13D56094E}" dt="2021-05-19T08:56:29.082" v="31133" actId="26606"/>
          <ac:spMkLst>
            <pc:docMk/>
            <pc:sldMk cId="772589790" sldId="300"/>
            <ac:spMk id="11" creationId="{809C0BCD-BEE9-423F-A51C-BCCD8E5EAADA}"/>
          </ac:spMkLst>
        </pc:spChg>
        <pc:spChg chg="add">
          <ac:chgData name="Stephanie Perea" userId="0796c22badea07b8" providerId="LiveId" clId="{59CCE37C-A6F2-4733-BE00-DFA13D56094E}" dt="2021-05-19T08:56:43.575" v="31136" actId="26606"/>
          <ac:spMkLst>
            <pc:docMk/>
            <pc:sldMk cId="772589790" sldId="300"/>
            <ac:spMk id="12" creationId="{79CBD3C9-4E66-426D-948E-7CF4778107E8}"/>
          </ac:spMkLst>
        </pc:spChg>
        <pc:spChg chg="add del">
          <ac:chgData name="Stephanie Perea" userId="0796c22badea07b8" providerId="LiveId" clId="{59CCE37C-A6F2-4733-BE00-DFA13D56094E}" dt="2021-05-19T08:56:29.082" v="31133" actId="26606"/>
          <ac:spMkLst>
            <pc:docMk/>
            <pc:sldMk cId="772589790" sldId="300"/>
            <ac:spMk id="13" creationId="{293067CD-13A7-4384-B15E-5D49AF03BBA4}"/>
          </ac:spMkLst>
        </pc:spChg>
        <pc:spChg chg="add">
          <ac:chgData name="Stephanie Perea" userId="0796c22badea07b8" providerId="LiveId" clId="{59CCE37C-A6F2-4733-BE00-DFA13D56094E}" dt="2021-05-19T08:56:43.575" v="31136" actId="26606"/>
          <ac:spMkLst>
            <pc:docMk/>
            <pc:sldMk cId="772589790" sldId="300"/>
            <ac:spMk id="14" creationId="{E9271C28-7496-4447-8541-7B39F5E9480A}"/>
          </ac:spMkLst>
        </pc:spChg>
        <pc:spChg chg="add del">
          <ac:chgData name="Stephanie Perea" userId="0796c22badea07b8" providerId="LiveId" clId="{59CCE37C-A6F2-4733-BE00-DFA13D56094E}" dt="2021-05-19T08:56:29.082" v="31133" actId="26606"/>
          <ac:spMkLst>
            <pc:docMk/>
            <pc:sldMk cId="772589790" sldId="300"/>
            <ac:spMk id="15" creationId="{42E9009C-D0E3-46ED-935B-6C1C29650EDC}"/>
          </ac:spMkLst>
        </pc:spChg>
        <pc:picChg chg="add mod ord">
          <ac:chgData name="Stephanie Perea" userId="0796c22badea07b8" providerId="LiveId" clId="{59CCE37C-A6F2-4733-BE00-DFA13D56094E}" dt="2021-05-19T08:56:43.575" v="31136" actId="26606"/>
          <ac:picMkLst>
            <pc:docMk/>
            <pc:sldMk cId="772589790" sldId="300"/>
            <ac:picMk id="6" creationId="{6B7B325A-6666-469F-98A7-988212CD1501}"/>
          </ac:picMkLst>
        </pc:picChg>
        <pc:picChg chg="add del">
          <ac:chgData name="Stephanie Perea" userId="0796c22badea07b8" providerId="LiveId" clId="{59CCE37C-A6F2-4733-BE00-DFA13D56094E}" dt="2021-05-19T08:55:31.832" v="31123"/>
          <ac:picMkLst>
            <pc:docMk/>
            <pc:sldMk cId="772589790" sldId="300"/>
            <ac:picMk id="1026" creationId="{3EEC6BBA-AAE1-45FD-9881-CC0F2DBCBAA3}"/>
          </ac:picMkLst>
        </pc:picChg>
        <pc:picChg chg="add del mod">
          <ac:chgData name="Stephanie Perea" userId="0796c22badea07b8" providerId="LiveId" clId="{59CCE37C-A6F2-4733-BE00-DFA13D56094E}" dt="2021-05-19T08:55:50.037" v="31128"/>
          <ac:picMkLst>
            <pc:docMk/>
            <pc:sldMk cId="772589790" sldId="300"/>
            <ac:picMk id="1028" creationId="{E7A4C12B-4E36-473A-852A-6C2899A5C60F}"/>
          </ac:picMkLst>
        </pc:picChg>
      </pc:sldChg>
      <pc:sldChg chg="addSp delSp modSp new mod modTransition">
        <pc:chgData name="Stephanie Perea" userId="0796c22badea07b8" providerId="LiveId" clId="{59CCE37C-A6F2-4733-BE00-DFA13D56094E}" dt="2021-05-19T09:17:42.920" v="31346"/>
        <pc:sldMkLst>
          <pc:docMk/>
          <pc:sldMk cId="2968246349" sldId="301"/>
        </pc:sldMkLst>
        <pc:spChg chg="mod">
          <ac:chgData name="Stephanie Perea" userId="0796c22badea07b8" providerId="LiveId" clId="{59CCE37C-A6F2-4733-BE00-DFA13D56094E}" dt="2021-05-19T09:16:32.019" v="31294" actId="1076"/>
          <ac:spMkLst>
            <pc:docMk/>
            <pc:sldMk cId="2968246349" sldId="301"/>
            <ac:spMk id="2" creationId="{0F76D283-6C88-41A4-A5A0-ECCB0A99B83C}"/>
          </ac:spMkLst>
        </pc:spChg>
        <pc:spChg chg="del">
          <ac:chgData name="Stephanie Perea" userId="0796c22badea07b8" providerId="LiveId" clId="{59CCE37C-A6F2-4733-BE00-DFA13D56094E}" dt="2021-05-19T09:13:05.424" v="31267" actId="22"/>
          <ac:spMkLst>
            <pc:docMk/>
            <pc:sldMk cId="2968246349" sldId="301"/>
            <ac:spMk id="3" creationId="{4D68144B-3137-477F-9414-270149EFCB50}"/>
          </ac:spMkLst>
        </pc:spChg>
        <pc:spChg chg="mod">
          <ac:chgData name="Stephanie Perea" userId="0796c22badea07b8" providerId="LiveId" clId="{59CCE37C-A6F2-4733-BE00-DFA13D56094E}" dt="2021-05-19T09:17:02.978" v="31303" actId="20577"/>
          <ac:spMkLst>
            <pc:docMk/>
            <pc:sldMk cId="2968246349" sldId="301"/>
            <ac:spMk id="4" creationId="{1BC0543D-82F9-40DB-A2D7-4E317A198E5D}"/>
          </ac:spMkLst>
        </pc:spChg>
        <pc:picChg chg="add mod ord">
          <ac:chgData name="Stephanie Perea" userId="0796c22badea07b8" providerId="LiveId" clId="{59CCE37C-A6F2-4733-BE00-DFA13D56094E}" dt="2021-05-19T09:13:05.424" v="31267" actId="22"/>
          <ac:picMkLst>
            <pc:docMk/>
            <pc:sldMk cId="2968246349" sldId="301"/>
            <ac:picMk id="6" creationId="{12482E41-1531-4C1C-8A40-6736457F1351}"/>
          </ac:picMkLst>
        </pc:picChg>
      </pc:sldChg>
      <pc:sldChg chg="addSp delSp modSp new mod">
        <pc:chgData name="Stephanie Perea" userId="0796c22badea07b8" providerId="LiveId" clId="{59CCE37C-A6F2-4733-BE00-DFA13D56094E}" dt="2021-05-19T09:32:41.356" v="31395" actId="255"/>
        <pc:sldMkLst>
          <pc:docMk/>
          <pc:sldMk cId="2833043012" sldId="302"/>
        </pc:sldMkLst>
        <pc:spChg chg="mod">
          <ac:chgData name="Stephanie Perea" userId="0796c22badea07b8" providerId="LiveId" clId="{59CCE37C-A6F2-4733-BE00-DFA13D56094E}" dt="2021-05-19T09:28:50.199" v="31377" actId="20577"/>
          <ac:spMkLst>
            <pc:docMk/>
            <pc:sldMk cId="2833043012" sldId="302"/>
            <ac:spMk id="2" creationId="{CCF81428-E424-477E-AD63-824A5A5FF5AE}"/>
          </ac:spMkLst>
        </pc:spChg>
        <pc:spChg chg="del">
          <ac:chgData name="Stephanie Perea" userId="0796c22badea07b8" providerId="LiveId" clId="{59CCE37C-A6F2-4733-BE00-DFA13D56094E}" dt="2021-05-19T09:26:58.682" v="31357" actId="22"/>
          <ac:spMkLst>
            <pc:docMk/>
            <pc:sldMk cId="2833043012" sldId="302"/>
            <ac:spMk id="3" creationId="{2D1E321E-AD21-4157-8BEE-05FC03A06862}"/>
          </ac:spMkLst>
        </pc:spChg>
        <pc:spChg chg="mod">
          <ac:chgData name="Stephanie Perea" userId="0796c22badea07b8" providerId="LiveId" clId="{59CCE37C-A6F2-4733-BE00-DFA13D56094E}" dt="2021-05-19T09:32:41.356" v="31395" actId="255"/>
          <ac:spMkLst>
            <pc:docMk/>
            <pc:sldMk cId="2833043012" sldId="302"/>
            <ac:spMk id="4" creationId="{C04D2192-3276-4E10-894D-0F50C1660459}"/>
          </ac:spMkLst>
        </pc:spChg>
        <pc:picChg chg="add mod ord">
          <ac:chgData name="Stephanie Perea" userId="0796c22badea07b8" providerId="LiveId" clId="{59CCE37C-A6F2-4733-BE00-DFA13D56094E}" dt="2021-05-19T09:29:30.530" v="31388" actId="1076"/>
          <ac:picMkLst>
            <pc:docMk/>
            <pc:sldMk cId="2833043012" sldId="302"/>
            <ac:picMk id="6" creationId="{6CAC71B0-E8AD-4B0F-84BB-1B213B20C47E}"/>
          </ac:picMkLst>
        </pc:picChg>
        <pc:picChg chg="add mod">
          <ac:chgData name="Stephanie Perea" userId="0796c22badea07b8" providerId="LiveId" clId="{59CCE37C-A6F2-4733-BE00-DFA13D56094E}" dt="2021-05-19T09:29:25.750" v="31386" actId="1076"/>
          <ac:picMkLst>
            <pc:docMk/>
            <pc:sldMk cId="2833043012" sldId="302"/>
            <ac:picMk id="8" creationId="{AA5231ED-4F05-4EEF-80F2-E9EB428E6967}"/>
          </ac:picMkLst>
        </pc:picChg>
      </pc:sldChg>
      <pc:sldMasterChg chg="modTransition modSldLayout">
        <pc:chgData name="Stephanie Perea" userId="0796c22badea07b8" providerId="LiveId" clId="{59CCE37C-A6F2-4733-BE00-DFA13D56094E}" dt="2021-05-19T02:47:14.181" v="19363"/>
        <pc:sldMasterMkLst>
          <pc:docMk/>
          <pc:sldMasterMk cId="0" sldId="2147483684"/>
        </pc:sldMasterMkLst>
        <pc:sldLayoutChg chg="modTransition">
          <pc:chgData name="Stephanie Perea" userId="0796c22badea07b8" providerId="LiveId" clId="{59CCE37C-A6F2-4733-BE00-DFA13D56094E}" dt="2021-05-19T02:47:14.181" v="19363"/>
          <pc:sldLayoutMkLst>
            <pc:docMk/>
            <pc:sldMasterMk cId="0" sldId="2147483684"/>
            <pc:sldLayoutMk cId="0" sldId="2147483685"/>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6"/>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7"/>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8"/>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9"/>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0"/>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1"/>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2"/>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3"/>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4"/>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5"/>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3117A8-C9A6-4207-89F0-BC2B63C5B1D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DD23813-2A18-4EEF-8AD7-B9366B65A3F2}">
      <dgm:prSet/>
      <dgm:spPr/>
      <dgm:t>
        <a:bodyPr/>
        <a:lstStyle/>
        <a:p>
          <a:pPr>
            <a:lnSpc>
              <a:spcPct val="100000"/>
            </a:lnSpc>
            <a:defRPr cap="all"/>
          </a:pPr>
          <a:r>
            <a:rPr lang="en-US" b="0" i="0" baseline="0"/>
            <a:t>Environmentally Friendly Pest Control</a:t>
          </a:r>
        </a:p>
        <a:p>
          <a:pPr>
            <a:lnSpc>
              <a:spcPct val="100000"/>
            </a:lnSpc>
            <a:defRPr cap="all"/>
          </a:pPr>
          <a:r>
            <a:rPr lang="en-US" b="0" i="0"/>
            <a:t>.</a:t>
          </a:r>
          <a:endParaRPr lang="en-US"/>
        </a:p>
      </dgm:t>
    </dgm:pt>
    <dgm:pt modelId="{EEF000FD-D1D6-4196-B5F1-6B6F5AA30B33}" type="parTrans" cxnId="{E0DFD11B-07BC-4560-A11E-4DEC05752981}">
      <dgm:prSet/>
      <dgm:spPr/>
      <dgm:t>
        <a:bodyPr/>
        <a:lstStyle/>
        <a:p>
          <a:endParaRPr lang="en-US"/>
        </a:p>
      </dgm:t>
    </dgm:pt>
    <dgm:pt modelId="{788C9261-483B-47EF-9C79-2C0F9899D7A7}" type="sibTrans" cxnId="{E0DFD11B-07BC-4560-A11E-4DEC05752981}">
      <dgm:prSet phldrT="01" phldr="0"/>
      <dgm:spPr/>
      <dgm:t>
        <a:bodyPr/>
        <a:lstStyle/>
        <a:p>
          <a:endParaRPr lang="en-US" dirty="0"/>
        </a:p>
      </dgm:t>
    </dgm:pt>
    <dgm:pt modelId="{A1CB4E89-5CE0-4145-A2C0-310B965A5C17}">
      <dgm:prSet/>
      <dgm:spPr/>
      <dgm:t>
        <a:bodyPr/>
        <a:lstStyle/>
        <a:p>
          <a:pPr>
            <a:lnSpc>
              <a:spcPct val="100000"/>
            </a:lnSpc>
            <a:defRPr cap="all"/>
          </a:pPr>
          <a:r>
            <a:rPr lang="en-US" b="0" i="0" dirty="0"/>
            <a:t>Technology assisted yield gains</a:t>
          </a:r>
        </a:p>
      </dgm:t>
    </dgm:pt>
    <dgm:pt modelId="{A32A7ED1-C2C0-43CA-9A81-B2CA39C46AAC}" type="parTrans" cxnId="{7F2C5FBD-31B6-4807-83FD-68171C5687AC}">
      <dgm:prSet/>
      <dgm:spPr/>
      <dgm:t>
        <a:bodyPr/>
        <a:lstStyle/>
        <a:p>
          <a:endParaRPr lang="en-US"/>
        </a:p>
      </dgm:t>
    </dgm:pt>
    <dgm:pt modelId="{2D1A4DF2-F7CB-41E7-8F10-566FA27DC6CC}" type="sibTrans" cxnId="{7F2C5FBD-31B6-4807-83FD-68171C5687AC}">
      <dgm:prSet phldrT="02" phldr="0"/>
      <dgm:spPr/>
      <dgm:t>
        <a:bodyPr/>
        <a:lstStyle/>
        <a:p>
          <a:endParaRPr lang="en-US" dirty="0"/>
        </a:p>
      </dgm:t>
    </dgm:pt>
    <dgm:pt modelId="{C3F68849-1404-4A98-A0E3-448381C8802A}">
      <dgm:prSet/>
      <dgm:spPr/>
      <dgm:t>
        <a:bodyPr/>
        <a:lstStyle/>
        <a:p>
          <a:pPr>
            <a:lnSpc>
              <a:spcPct val="100000"/>
            </a:lnSpc>
            <a:defRPr cap="all"/>
          </a:pPr>
          <a:r>
            <a:rPr lang="en-US" b="0" i="0" dirty="0"/>
            <a:t>Intelligent decision</a:t>
          </a:r>
        </a:p>
        <a:p>
          <a:pPr>
            <a:lnSpc>
              <a:spcPct val="100000"/>
            </a:lnSpc>
            <a:defRPr cap="all"/>
          </a:pPr>
          <a:r>
            <a:rPr lang="en-US" b="0" i="0" dirty="0"/>
            <a:t>Tools</a:t>
          </a:r>
          <a:endParaRPr lang="en-US" dirty="0"/>
        </a:p>
      </dgm:t>
    </dgm:pt>
    <dgm:pt modelId="{FB91AA4A-44C2-40E2-A3D1-EE5ED9C7F460}" type="parTrans" cxnId="{AE115499-81E2-486E-9ED9-072E8962AA6A}">
      <dgm:prSet/>
      <dgm:spPr/>
      <dgm:t>
        <a:bodyPr/>
        <a:lstStyle/>
        <a:p>
          <a:endParaRPr lang="en-US"/>
        </a:p>
      </dgm:t>
    </dgm:pt>
    <dgm:pt modelId="{97FBA6DD-B4C1-41F7-9D2A-7012A9D9E82E}" type="sibTrans" cxnId="{AE115499-81E2-486E-9ED9-072E8962AA6A}">
      <dgm:prSet phldrT="05" phldr="0"/>
      <dgm:spPr/>
      <dgm:t>
        <a:bodyPr/>
        <a:lstStyle/>
        <a:p>
          <a:endParaRPr lang="en-US"/>
        </a:p>
      </dgm:t>
    </dgm:pt>
    <dgm:pt modelId="{ADA8E00E-0428-4E4C-A596-C073391BFE8B}">
      <dgm:prSet/>
      <dgm:spPr/>
      <dgm:t>
        <a:bodyPr/>
        <a:lstStyle/>
        <a:p>
          <a:pPr>
            <a:lnSpc>
              <a:spcPct val="100000"/>
            </a:lnSpc>
            <a:defRPr cap="all"/>
          </a:pPr>
          <a:r>
            <a:rPr lang="en-US" b="0" i="0" dirty="0"/>
            <a:t>Weather </a:t>
          </a:r>
        </a:p>
        <a:p>
          <a:pPr>
            <a:lnSpc>
              <a:spcPct val="100000"/>
            </a:lnSpc>
            <a:defRPr cap="all"/>
          </a:pPr>
          <a:r>
            <a:rPr lang="en-US" b="0" i="0" dirty="0"/>
            <a:t>Station</a:t>
          </a:r>
        </a:p>
      </dgm:t>
    </dgm:pt>
    <dgm:pt modelId="{7961CAAD-BCBF-4B0A-A544-839503C282F8}" type="parTrans" cxnId="{23E564B3-ABE6-470B-BABD-017FFC8AD2C3}">
      <dgm:prSet/>
      <dgm:spPr/>
      <dgm:t>
        <a:bodyPr/>
        <a:lstStyle/>
        <a:p>
          <a:endParaRPr lang="en-US"/>
        </a:p>
      </dgm:t>
    </dgm:pt>
    <dgm:pt modelId="{9DA675DF-5740-4424-83B6-E584DC1D831C}" type="sibTrans" cxnId="{23E564B3-ABE6-470B-BABD-017FFC8AD2C3}">
      <dgm:prSet phldrT="04" phldr="0"/>
      <dgm:spPr/>
      <dgm:t>
        <a:bodyPr/>
        <a:lstStyle/>
        <a:p>
          <a:endParaRPr lang="en-US"/>
        </a:p>
      </dgm:t>
    </dgm:pt>
    <dgm:pt modelId="{5457D6CD-B2DF-42C4-BFC9-17CB6C30CECD}">
      <dgm:prSet/>
      <dgm:spPr/>
      <dgm:t>
        <a:bodyPr/>
        <a:lstStyle/>
        <a:p>
          <a:pPr>
            <a:lnSpc>
              <a:spcPct val="100000"/>
            </a:lnSpc>
            <a:defRPr cap="all"/>
          </a:pPr>
          <a:r>
            <a:rPr lang="en-US" b="0" i="0" baseline="0" dirty="0"/>
            <a:t>Enhanced crop development tool</a:t>
          </a:r>
          <a:endParaRPr lang="en-US" baseline="0" dirty="0"/>
        </a:p>
      </dgm:t>
    </dgm:pt>
    <dgm:pt modelId="{C557C2D2-4858-45F2-8FF7-1ACA449F5F30}" type="parTrans" cxnId="{A7C03AD5-647B-4C9C-A147-6A713E6478D7}">
      <dgm:prSet/>
      <dgm:spPr/>
      <dgm:t>
        <a:bodyPr/>
        <a:lstStyle/>
        <a:p>
          <a:endParaRPr lang="en-US"/>
        </a:p>
      </dgm:t>
    </dgm:pt>
    <dgm:pt modelId="{625E88BF-3533-4963-81EB-878FD6AC1087}" type="sibTrans" cxnId="{A7C03AD5-647B-4C9C-A147-6A713E6478D7}">
      <dgm:prSet phldrT="03" phldr="0"/>
      <dgm:spPr/>
      <dgm:t>
        <a:bodyPr/>
        <a:lstStyle/>
        <a:p>
          <a:endParaRPr lang="en-US" dirty="0"/>
        </a:p>
      </dgm:t>
    </dgm:pt>
    <dgm:pt modelId="{9BAB980D-A8A5-49AD-8C8F-1D40AB99130A}" type="pres">
      <dgm:prSet presAssocID="{453117A8-C9A6-4207-89F0-BC2B63C5B1D4}" presName="root" presStyleCnt="0">
        <dgm:presLayoutVars>
          <dgm:dir/>
          <dgm:resizeHandles val="exact"/>
        </dgm:presLayoutVars>
      </dgm:prSet>
      <dgm:spPr/>
    </dgm:pt>
    <dgm:pt modelId="{DC8B588C-2183-4FD0-A14C-806CBFF95317}" type="pres">
      <dgm:prSet presAssocID="{3DD23813-2A18-4EEF-8AD7-B9366B65A3F2}" presName="compNode" presStyleCnt="0"/>
      <dgm:spPr/>
    </dgm:pt>
    <dgm:pt modelId="{5ACC4576-762E-49FE-B9B2-7BFD715A43FF}" type="pres">
      <dgm:prSet presAssocID="{3DD23813-2A18-4EEF-8AD7-B9366B65A3F2}" presName="iconBgRect" presStyleLbl="bgShp" presStyleIdx="0" presStyleCnt="5"/>
      <dgm:spPr>
        <a:prstGeom prst="round2DiagRect">
          <a:avLst>
            <a:gd name="adj1" fmla="val 29727"/>
            <a:gd name="adj2" fmla="val 0"/>
          </a:avLst>
        </a:prstGeom>
      </dgm:spPr>
    </dgm:pt>
    <dgm:pt modelId="{8045C03C-FC65-49C3-BF9D-C9B88D0D2312}" type="pres">
      <dgm:prSet presAssocID="{3DD23813-2A18-4EEF-8AD7-B9366B65A3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spray"/>
        </a:ext>
      </dgm:extLst>
    </dgm:pt>
    <dgm:pt modelId="{44C98AF6-31AB-471E-A5AD-5D3A248EA8C1}" type="pres">
      <dgm:prSet presAssocID="{3DD23813-2A18-4EEF-8AD7-B9366B65A3F2}" presName="spaceRect" presStyleCnt="0"/>
      <dgm:spPr/>
    </dgm:pt>
    <dgm:pt modelId="{8EB3DE75-1C8E-43CB-8D94-7A990E547ABF}" type="pres">
      <dgm:prSet presAssocID="{3DD23813-2A18-4EEF-8AD7-B9366B65A3F2}" presName="textRect" presStyleLbl="revTx" presStyleIdx="0" presStyleCnt="5">
        <dgm:presLayoutVars>
          <dgm:chMax val="1"/>
          <dgm:chPref val="1"/>
        </dgm:presLayoutVars>
      </dgm:prSet>
      <dgm:spPr/>
    </dgm:pt>
    <dgm:pt modelId="{BD814885-41B2-4D6F-A8EA-1E56CA89E995}" type="pres">
      <dgm:prSet presAssocID="{788C9261-483B-47EF-9C79-2C0F9899D7A7}" presName="sibTrans" presStyleCnt="0"/>
      <dgm:spPr/>
    </dgm:pt>
    <dgm:pt modelId="{755824BB-4B85-4279-AA75-75A07C11D3A2}" type="pres">
      <dgm:prSet presAssocID="{A1CB4E89-5CE0-4145-A2C0-310B965A5C17}" presName="compNode" presStyleCnt="0"/>
      <dgm:spPr/>
    </dgm:pt>
    <dgm:pt modelId="{A9757E7A-2E09-4D51-A901-9593A6A0C675}" type="pres">
      <dgm:prSet presAssocID="{A1CB4E89-5CE0-4145-A2C0-310B965A5C17}" presName="iconBgRect" presStyleLbl="bgShp" presStyleIdx="1" presStyleCnt="5"/>
      <dgm:spPr>
        <a:prstGeom prst="round2DiagRect">
          <a:avLst>
            <a:gd name="adj1" fmla="val 29727"/>
            <a:gd name="adj2" fmla="val 0"/>
          </a:avLst>
        </a:prstGeom>
      </dgm:spPr>
    </dgm:pt>
    <dgm:pt modelId="{174FDC65-F5E0-4E17-9053-E86A8EADE8FF}" type="pres">
      <dgm:prSet presAssocID="{A1CB4E89-5CE0-4145-A2C0-310B965A5C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BE0B49C1-A064-40A9-854F-C0E965449B2D}" type="pres">
      <dgm:prSet presAssocID="{A1CB4E89-5CE0-4145-A2C0-310B965A5C17}" presName="spaceRect" presStyleCnt="0"/>
      <dgm:spPr/>
    </dgm:pt>
    <dgm:pt modelId="{3F2435E3-2EDB-4391-9D63-E061458EF6BC}" type="pres">
      <dgm:prSet presAssocID="{A1CB4E89-5CE0-4145-A2C0-310B965A5C17}" presName="textRect" presStyleLbl="revTx" presStyleIdx="1" presStyleCnt="5">
        <dgm:presLayoutVars>
          <dgm:chMax val="1"/>
          <dgm:chPref val="1"/>
        </dgm:presLayoutVars>
      </dgm:prSet>
      <dgm:spPr/>
    </dgm:pt>
    <dgm:pt modelId="{098F3B30-18BA-46B2-873E-3142C92A3C76}" type="pres">
      <dgm:prSet presAssocID="{2D1A4DF2-F7CB-41E7-8F10-566FA27DC6CC}" presName="sibTrans" presStyleCnt="0"/>
      <dgm:spPr/>
    </dgm:pt>
    <dgm:pt modelId="{316E4AD3-DC2F-48A2-9E38-A5FB7B76AF55}" type="pres">
      <dgm:prSet presAssocID="{5457D6CD-B2DF-42C4-BFC9-17CB6C30CECD}" presName="compNode" presStyleCnt="0"/>
      <dgm:spPr/>
    </dgm:pt>
    <dgm:pt modelId="{1837510A-AB43-437E-B714-D5A8BAD45CC4}" type="pres">
      <dgm:prSet presAssocID="{5457D6CD-B2DF-42C4-BFC9-17CB6C30CECD}" presName="iconBgRect" presStyleLbl="bgShp" presStyleIdx="2" presStyleCnt="5"/>
      <dgm:spPr>
        <a:prstGeom prst="round2DiagRect">
          <a:avLst>
            <a:gd name="adj1" fmla="val 29727"/>
            <a:gd name="adj2" fmla="val 0"/>
          </a:avLst>
        </a:prstGeom>
      </dgm:spPr>
    </dgm:pt>
    <dgm:pt modelId="{E9C5F589-662B-479D-B947-99DBF40C3718}" type="pres">
      <dgm:prSet presAssocID="{5457D6CD-B2DF-42C4-BFC9-17CB6C30CE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1E48F761-3818-4C90-95B7-896399DAC406}" type="pres">
      <dgm:prSet presAssocID="{5457D6CD-B2DF-42C4-BFC9-17CB6C30CECD}" presName="spaceRect" presStyleCnt="0"/>
      <dgm:spPr/>
    </dgm:pt>
    <dgm:pt modelId="{9ED48F5F-BCD4-4759-B8D3-10DE2FE04A03}" type="pres">
      <dgm:prSet presAssocID="{5457D6CD-B2DF-42C4-BFC9-17CB6C30CECD}" presName="textRect" presStyleLbl="revTx" presStyleIdx="2" presStyleCnt="5">
        <dgm:presLayoutVars>
          <dgm:chMax val="1"/>
          <dgm:chPref val="1"/>
        </dgm:presLayoutVars>
      </dgm:prSet>
      <dgm:spPr/>
    </dgm:pt>
    <dgm:pt modelId="{FC563B00-4F6A-4E21-8035-42C5158AB951}" type="pres">
      <dgm:prSet presAssocID="{625E88BF-3533-4963-81EB-878FD6AC1087}" presName="sibTrans" presStyleCnt="0"/>
      <dgm:spPr/>
    </dgm:pt>
    <dgm:pt modelId="{16728C91-0092-493E-9231-0ED8DAE07331}" type="pres">
      <dgm:prSet presAssocID="{ADA8E00E-0428-4E4C-A596-C073391BFE8B}" presName="compNode" presStyleCnt="0"/>
      <dgm:spPr/>
    </dgm:pt>
    <dgm:pt modelId="{E5956D46-DFBD-4755-AE39-A0BBDD4A3180}" type="pres">
      <dgm:prSet presAssocID="{ADA8E00E-0428-4E4C-A596-C073391BFE8B}" presName="iconBgRect" presStyleLbl="bgShp" presStyleIdx="3" presStyleCnt="5"/>
      <dgm:spPr>
        <a:prstGeom prst="round2DiagRect">
          <a:avLst>
            <a:gd name="adj1" fmla="val 29727"/>
            <a:gd name="adj2" fmla="val 0"/>
          </a:avLst>
        </a:prstGeom>
      </dgm:spPr>
    </dgm:pt>
    <dgm:pt modelId="{42C790C6-0D15-4CE7-9741-1174E9D92CB6}" type="pres">
      <dgm:prSet presAssocID="{ADA8E00E-0428-4E4C-A596-C073391BFE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6A6FE015-48C7-4DC3-B119-B840FA7DB731}" type="pres">
      <dgm:prSet presAssocID="{ADA8E00E-0428-4E4C-A596-C073391BFE8B}" presName="spaceRect" presStyleCnt="0"/>
      <dgm:spPr/>
    </dgm:pt>
    <dgm:pt modelId="{D1B8C9DE-4B6D-4769-9813-9CFB3BC4F410}" type="pres">
      <dgm:prSet presAssocID="{ADA8E00E-0428-4E4C-A596-C073391BFE8B}" presName="textRect" presStyleLbl="revTx" presStyleIdx="3" presStyleCnt="5">
        <dgm:presLayoutVars>
          <dgm:chMax val="1"/>
          <dgm:chPref val="1"/>
        </dgm:presLayoutVars>
      </dgm:prSet>
      <dgm:spPr/>
    </dgm:pt>
    <dgm:pt modelId="{604707A4-F5EB-4F84-8113-6F67CAF3BA88}" type="pres">
      <dgm:prSet presAssocID="{9DA675DF-5740-4424-83B6-E584DC1D831C}" presName="sibTrans" presStyleCnt="0"/>
      <dgm:spPr/>
    </dgm:pt>
    <dgm:pt modelId="{00E90235-777B-4000-9927-F451F7299CCA}" type="pres">
      <dgm:prSet presAssocID="{C3F68849-1404-4A98-A0E3-448381C8802A}" presName="compNode" presStyleCnt="0"/>
      <dgm:spPr/>
    </dgm:pt>
    <dgm:pt modelId="{F05D1CF6-1A1A-4E37-A2FB-CF23A305B63E}" type="pres">
      <dgm:prSet presAssocID="{C3F68849-1404-4A98-A0E3-448381C8802A}" presName="iconBgRect" presStyleLbl="bgShp" presStyleIdx="4" presStyleCnt="5"/>
      <dgm:spPr>
        <a:prstGeom prst="round2DiagRect">
          <a:avLst>
            <a:gd name="adj1" fmla="val 29727"/>
            <a:gd name="adj2" fmla="val 0"/>
          </a:avLst>
        </a:prstGeom>
      </dgm:spPr>
    </dgm:pt>
    <dgm:pt modelId="{100D35CA-823F-4EE7-9DF5-FF0D4F196555}" type="pres">
      <dgm:prSet presAssocID="{C3F68849-1404-4A98-A0E3-448381C8802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ools"/>
        </a:ext>
      </dgm:extLst>
    </dgm:pt>
    <dgm:pt modelId="{3ADB007E-6558-4462-B771-82659902EF4D}" type="pres">
      <dgm:prSet presAssocID="{C3F68849-1404-4A98-A0E3-448381C8802A}" presName="spaceRect" presStyleCnt="0"/>
      <dgm:spPr/>
    </dgm:pt>
    <dgm:pt modelId="{6F0297AE-6687-4168-915C-91056AC47C32}" type="pres">
      <dgm:prSet presAssocID="{C3F68849-1404-4A98-A0E3-448381C8802A}" presName="textRect" presStyleLbl="revTx" presStyleIdx="4" presStyleCnt="5">
        <dgm:presLayoutVars>
          <dgm:chMax val="1"/>
          <dgm:chPref val="1"/>
        </dgm:presLayoutVars>
      </dgm:prSet>
      <dgm:spPr/>
    </dgm:pt>
  </dgm:ptLst>
  <dgm:cxnLst>
    <dgm:cxn modelId="{E0DFD11B-07BC-4560-A11E-4DEC05752981}" srcId="{453117A8-C9A6-4207-89F0-BC2B63C5B1D4}" destId="{3DD23813-2A18-4EEF-8AD7-B9366B65A3F2}" srcOrd="0" destOrd="0" parTransId="{EEF000FD-D1D6-4196-B5F1-6B6F5AA30B33}" sibTransId="{788C9261-483B-47EF-9C79-2C0F9899D7A7}"/>
    <dgm:cxn modelId="{29C95823-3A2C-43B6-A09C-32CF8662730F}" type="presOf" srcId="{453117A8-C9A6-4207-89F0-BC2B63C5B1D4}" destId="{9BAB980D-A8A5-49AD-8C8F-1D40AB99130A}" srcOrd="0" destOrd="0" presId="urn:microsoft.com/office/officeart/2018/5/layout/IconLeafLabelList"/>
    <dgm:cxn modelId="{0FB93579-E424-47FF-8C3E-FA875F248E3D}" type="presOf" srcId="{A1CB4E89-5CE0-4145-A2C0-310B965A5C17}" destId="{3F2435E3-2EDB-4391-9D63-E061458EF6BC}" srcOrd="0" destOrd="0" presId="urn:microsoft.com/office/officeart/2018/5/layout/IconLeafLabelList"/>
    <dgm:cxn modelId="{DC7B9379-D0BC-479B-9AE1-02CB0C747B82}" type="presOf" srcId="{C3F68849-1404-4A98-A0E3-448381C8802A}" destId="{6F0297AE-6687-4168-915C-91056AC47C32}" srcOrd="0" destOrd="0" presId="urn:microsoft.com/office/officeart/2018/5/layout/IconLeafLabelList"/>
    <dgm:cxn modelId="{34CFBC98-F3F4-46B2-9E32-404102D854F0}" type="presOf" srcId="{5457D6CD-B2DF-42C4-BFC9-17CB6C30CECD}" destId="{9ED48F5F-BCD4-4759-B8D3-10DE2FE04A03}" srcOrd="0" destOrd="0" presId="urn:microsoft.com/office/officeart/2018/5/layout/IconLeafLabelList"/>
    <dgm:cxn modelId="{AE115499-81E2-486E-9ED9-072E8962AA6A}" srcId="{453117A8-C9A6-4207-89F0-BC2B63C5B1D4}" destId="{C3F68849-1404-4A98-A0E3-448381C8802A}" srcOrd="4" destOrd="0" parTransId="{FB91AA4A-44C2-40E2-A3D1-EE5ED9C7F460}" sibTransId="{97FBA6DD-B4C1-41F7-9D2A-7012A9D9E82E}"/>
    <dgm:cxn modelId="{23E564B3-ABE6-470B-BABD-017FFC8AD2C3}" srcId="{453117A8-C9A6-4207-89F0-BC2B63C5B1D4}" destId="{ADA8E00E-0428-4E4C-A596-C073391BFE8B}" srcOrd="3" destOrd="0" parTransId="{7961CAAD-BCBF-4B0A-A544-839503C282F8}" sibTransId="{9DA675DF-5740-4424-83B6-E584DC1D831C}"/>
    <dgm:cxn modelId="{7F2C5FBD-31B6-4807-83FD-68171C5687AC}" srcId="{453117A8-C9A6-4207-89F0-BC2B63C5B1D4}" destId="{A1CB4E89-5CE0-4145-A2C0-310B965A5C17}" srcOrd="1" destOrd="0" parTransId="{A32A7ED1-C2C0-43CA-9A81-B2CA39C46AAC}" sibTransId="{2D1A4DF2-F7CB-41E7-8F10-566FA27DC6CC}"/>
    <dgm:cxn modelId="{A7C03AD5-647B-4C9C-A147-6A713E6478D7}" srcId="{453117A8-C9A6-4207-89F0-BC2B63C5B1D4}" destId="{5457D6CD-B2DF-42C4-BFC9-17CB6C30CECD}" srcOrd="2" destOrd="0" parTransId="{C557C2D2-4858-45F2-8FF7-1ACA449F5F30}" sibTransId="{625E88BF-3533-4963-81EB-878FD6AC1087}"/>
    <dgm:cxn modelId="{6C83E3E6-EC7C-4C1B-A32F-CCE545912BA5}" type="presOf" srcId="{3DD23813-2A18-4EEF-8AD7-B9366B65A3F2}" destId="{8EB3DE75-1C8E-43CB-8D94-7A990E547ABF}" srcOrd="0" destOrd="0" presId="urn:microsoft.com/office/officeart/2018/5/layout/IconLeafLabelList"/>
    <dgm:cxn modelId="{609043E7-C44B-46F6-996F-60F6E5979D40}" type="presOf" srcId="{ADA8E00E-0428-4E4C-A596-C073391BFE8B}" destId="{D1B8C9DE-4B6D-4769-9813-9CFB3BC4F410}" srcOrd="0" destOrd="0" presId="urn:microsoft.com/office/officeart/2018/5/layout/IconLeafLabelList"/>
    <dgm:cxn modelId="{969BE90F-8EFA-4DD7-A7BB-4FD3A433D688}" type="presParOf" srcId="{9BAB980D-A8A5-49AD-8C8F-1D40AB99130A}" destId="{DC8B588C-2183-4FD0-A14C-806CBFF95317}" srcOrd="0" destOrd="0" presId="urn:microsoft.com/office/officeart/2018/5/layout/IconLeafLabelList"/>
    <dgm:cxn modelId="{02F1C634-8086-4E1C-8F1E-3F86CC1F0195}" type="presParOf" srcId="{DC8B588C-2183-4FD0-A14C-806CBFF95317}" destId="{5ACC4576-762E-49FE-B9B2-7BFD715A43FF}" srcOrd="0" destOrd="0" presId="urn:microsoft.com/office/officeart/2018/5/layout/IconLeafLabelList"/>
    <dgm:cxn modelId="{C23C249D-87ED-4609-BC4D-85564552BFB3}" type="presParOf" srcId="{DC8B588C-2183-4FD0-A14C-806CBFF95317}" destId="{8045C03C-FC65-49C3-BF9D-C9B88D0D2312}" srcOrd="1" destOrd="0" presId="urn:microsoft.com/office/officeart/2018/5/layout/IconLeafLabelList"/>
    <dgm:cxn modelId="{32BB8840-8044-4707-9221-C011A7FE0518}" type="presParOf" srcId="{DC8B588C-2183-4FD0-A14C-806CBFF95317}" destId="{44C98AF6-31AB-471E-A5AD-5D3A248EA8C1}" srcOrd="2" destOrd="0" presId="urn:microsoft.com/office/officeart/2018/5/layout/IconLeafLabelList"/>
    <dgm:cxn modelId="{99A146F7-C225-43DC-9DE4-B62C6F931285}" type="presParOf" srcId="{DC8B588C-2183-4FD0-A14C-806CBFF95317}" destId="{8EB3DE75-1C8E-43CB-8D94-7A990E547ABF}" srcOrd="3" destOrd="0" presId="urn:microsoft.com/office/officeart/2018/5/layout/IconLeafLabelList"/>
    <dgm:cxn modelId="{EC53B3D3-D6C2-4757-A35D-1D176C4C7BB2}" type="presParOf" srcId="{9BAB980D-A8A5-49AD-8C8F-1D40AB99130A}" destId="{BD814885-41B2-4D6F-A8EA-1E56CA89E995}" srcOrd="1" destOrd="0" presId="urn:microsoft.com/office/officeart/2018/5/layout/IconLeafLabelList"/>
    <dgm:cxn modelId="{267B499A-6622-410B-AFFA-92E8B19EDDA8}" type="presParOf" srcId="{9BAB980D-A8A5-49AD-8C8F-1D40AB99130A}" destId="{755824BB-4B85-4279-AA75-75A07C11D3A2}" srcOrd="2" destOrd="0" presId="urn:microsoft.com/office/officeart/2018/5/layout/IconLeafLabelList"/>
    <dgm:cxn modelId="{EEB9834E-DFC2-48AE-8D4C-889272112903}" type="presParOf" srcId="{755824BB-4B85-4279-AA75-75A07C11D3A2}" destId="{A9757E7A-2E09-4D51-A901-9593A6A0C675}" srcOrd="0" destOrd="0" presId="urn:microsoft.com/office/officeart/2018/5/layout/IconLeafLabelList"/>
    <dgm:cxn modelId="{5D9AF2E6-A467-40A8-BA1A-D775E12B9A17}" type="presParOf" srcId="{755824BB-4B85-4279-AA75-75A07C11D3A2}" destId="{174FDC65-F5E0-4E17-9053-E86A8EADE8FF}" srcOrd="1" destOrd="0" presId="urn:microsoft.com/office/officeart/2018/5/layout/IconLeafLabelList"/>
    <dgm:cxn modelId="{AA9A7FB1-2945-491E-B871-54F152EDDD43}" type="presParOf" srcId="{755824BB-4B85-4279-AA75-75A07C11D3A2}" destId="{BE0B49C1-A064-40A9-854F-C0E965449B2D}" srcOrd="2" destOrd="0" presId="urn:microsoft.com/office/officeart/2018/5/layout/IconLeafLabelList"/>
    <dgm:cxn modelId="{46A4AB99-5624-43F1-9311-84E9A7186A86}" type="presParOf" srcId="{755824BB-4B85-4279-AA75-75A07C11D3A2}" destId="{3F2435E3-2EDB-4391-9D63-E061458EF6BC}" srcOrd="3" destOrd="0" presId="urn:microsoft.com/office/officeart/2018/5/layout/IconLeafLabelList"/>
    <dgm:cxn modelId="{C35AB85D-8305-4A0B-8DB7-1F511108707E}" type="presParOf" srcId="{9BAB980D-A8A5-49AD-8C8F-1D40AB99130A}" destId="{098F3B30-18BA-46B2-873E-3142C92A3C76}" srcOrd="3" destOrd="0" presId="urn:microsoft.com/office/officeart/2018/5/layout/IconLeafLabelList"/>
    <dgm:cxn modelId="{6F171B10-5252-47CA-9298-4A9C67FE067B}" type="presParOf" srcId="{9BAB980D-A8A5-49AD-8C8F-1D40AB99130A}" destId="{316E4AD3-DC2F-48A2-9E38-A5FB7B76AF55}" srcOrd="4" destOrd="0" presId="urn:microsoft.com/office/officeart/2018/5/layout/IconLeafLabelList"/>
    <dgm:cxn modelId="{8EF22AA6-888B-47BB-B9CA-3700A54BF788}" type="presParOf" srcId="{316E4AD3-DC2F-48A2-9E38-A5FB7B76AF55}" destId="{1837510A-AB43-437E-B714-D5A8BAD45CC4}" srcOrd="0" destOrd="0" presId="urn:microsoft.com/office/officeart/2018/5/layout/IconLeafLabelList"/>
    <dgm:cxn modelId="{F502B589-AA0C-41E2-AD86-69189BDE23C3}" type="presParOf" srcId="{316E4AD3-DC2F-48A2-9E38-A5FB7B76AF55}" destId="{E9C5F589-662B-479D-B947-99DBF40C3718}" srcOrd="1" destOrd="0" presId="urn:microsoft.com/office/officeart/2018/5/layout/IconLeafLabelList"/>
    <dgm:cxn modelId="{75EF5144-B989-42E4-86AF-2A1008810CB9}" type="presParOf" srcId="{316E4AD3-DC2F-48A2-9E38-A5FB7B76AF55}" destId="{1E48F761-3818-4C90-95B7-896399DAC406}" srcOrd="2" destOrd="0" presId="urn:microsoft.com/office/officeart/2018/5/layout/IconLeafLabelList"/>
    <dgm:cxn modelId="{BF354A50-8524-41A4-9940-94816506A52F}" type="presParOf" srcId="{316E4AD3-DC2F-48A2-9E38-A5FB7B76AF55}" destId="{9ED48F5F-BCD4-4759-B8D3-10DE2FE04A03}" srcOrd="3" destOrd="0" presId="urn:microsoft.com/office/officeart/2018/5/layout/IconLeafLabelList"/>
    <dgm:cxn modelId="{C753CEA0-AEA7-414A-A8D8-1330D8154A0A}" type="presParOf" srcId="{9BAB980D-A8A5-49AD-8C8F-1D40AB99130A}" destId="{FC563B00-4F6A-4E21-8035-42C5158AB951}" srcOrd="5" destOrd="0" presId="urn:microsoft.com/office/officeart/2018/5/layout/IconLeafLabelList"/>
    <dgm:cxn modelId="{25F1D6BC-AB62-4BE2-9BF7-E338BB8F9D50}" type="presParOf" srcId="{9BAB980D-A8A5-49AD-8C8F-1D40AB99130A}" destId="{16728C91-0092-493E-9231-0ED8DAE07331}" srcOrd="6" destOrd="0" presId="urn:microsoft.com/office/officeart/2018/5/layout/IconLeafLabelList"/>
    <dgm:cxn modelId="{D7B4ACE6-26F9-4CCA-A2B4-41288CD7639E}" type="presParOf" srcId="{16728C91-0092-493E-9231-0ED8DAE07331}" destId="{E5956D46-DFBD-4755-AE39-A0BBDD4A3180}" srcOrd="0" destOrd="0" presId="urn:microsoft.com/office/officeart/2018/5/layout/IconLeafLabelList"/>
    <dgm:cxn modelId="{D7375B4E-6BC0-452D-BBB7-AF3AE0BB9E30}" type="presParOf" srcId="{16728C91-0092-493E-9231-0ED8DAE07331}" destId="{42C790C6-0D15-4CE7-9741-1174E9D92CB6}" srcOrd="1" destOrd="0" presId="urn:microsoft.com/office/officeart/2018/5/layout/IconLeafLabelList"/>
    <dgm:cxn modelId="{84230F51-5A19-4A64-8595-58F2FB2D6FB9}" type="presParOf" srcId="{16728C91-0092-493E-9231-0ED8DAE07331}" destId="{6A6FE015-48C7-4DC3-B119-B840FA7DB731}" srcOrd="2" destOrd="0" presId="urn:microsoft.com/office/officeart/2018/5/layout/IconLeafLabelList"/>
    <dgm:cxn modelId="{67739AAE-8EEF-4A6D-A0A6-99AA5C1FAEA1}" type="presParOf" srcId="{16728C91-0092-493E-9231-0ED8DAE07331}" destId="{D1B8C9DE-4B6D-4769-9813-9CFB3BC4F410}" srcOrd="3" destOrd="0" presId="urn:microsoft.com/office/officeart/2018/5/layout/IconLeafLabelList"/>
    <dgm:cxn modelId="{B9C41E4E-8F7A-431E-9BC0-D7B729A92A23}" type="presParOf" srcId="{9BAB980D-A8A5-49AD-8C8F-1D40AB99130A}" destId="{604707A4-F5EB-4F84-8113-6F67CAF3BA88}" srcOrd="7" destOrd="0" presId="urn:microsoft.com/office/officeart/2018/5/layout/IconLeafLabelList"/>
    <dgm:cxn modelId="{AFB0609F-F9FE-4C61-B0CD-098CD2390AC2}" type="presParOf" srcId="{9BAB980D-A8A5-49AD-8C8F-1D40AB99130A}" destId="{00E90235-777B-4000-9927-F451F7299CCA}" srcOrd="8" destOrd="0" presId="urn:microsoft.com/office/officeart/2018/5/layout/IconLeafLabelList"/>
    <dgm:cxn modelId="{739486AE-BE1E-40A4-AF51-5FB17E3F5205}" type="presParOf" srcId="{00E90235-777B-4000-9927-F451F7299CCA}" destId="{F05D1CF6-1A1A-4E37-A2FB-CF23A305B63E}" srcOrd="0" destOrd="0" presId="urn:microsoft.com/office/officeart/2018/5/layout/IconLeafLabelList"/>
    <dgm:cxn modelId="{5888563C-7F46-4155-98D7-2DF98AD8A597}" type="presParOf" srcId="{00E90235-777B-4000-9927-F451F7299CCA}" destId="{100D35CA-823F-4EE7-9DF5-FF0D4F196555}" srcOrd="1" destOrd="0" presId="urn:microsoft.com/office/officeart/2018/5/layout/IconLeafLabelList"/>
    <dgm:cxn modelId="{117E1878-F460-4889-8DFC-CC4440F06EA8}" type="presParOf" srcId="{00E90235-777B-4000-9927-F451F7299CCA}" destId="{3ADB007E-6558-4462-B771-82659902EF4D}" srcOrd="2" destOrd="0" presId="urn:microsoft.com/office/officeart/2018/5/layout/IconLeafLabelList"/>
    <dgm:cxn modelId="{C54E678C-E168-48F7-9E6C-C48A895149A2}" type="presParOf" srcId="{00E90235-777B-4000-9927-F451F7299CCA}" destId="{6F0297AE-6687-4168-915C-91056AC47C3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i="0" baseline="0" dirty="0"/>
            <a:t>Environmentally Friendly  </a:t>
          </a:r>
          <a:r>
            <a:rPr lang="en-US" dirty="0"/>
            <a:t>C</a:t>
          </a:r>
          <a:r>
            <a:rPr lang="en-US" i="0" baseline="0" dirty="0"/>
            <a:t>ost Effective</a:t>
          </a:r>
        </a:p>
        <a:p>
          <a:r>
            <a:rPr lang="en-US" i="0" baseline="0" dirty="0"/>
            <a:t> Pest Control System</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B4E4DD2-6531-4D72-9ED8-35349E032D54}">
      <dgm:prSet/>
      <dgm:spPr/>
      <dgm:t>
        <a:bodyPr/>
        <a:lstStyle/>
        <a:p>
          <a:r>
            <a:rPr lang="en-US" dirty="0"/>
            <a:t>Equipped with </a:t>
          </a:r>
          <a:r>
            <a:rPr lang="en-US" dirty="0" err="1"/>
            <a:t>BaT-mAn</a:t>
          </a:r>
          <a:r>
            <a:rPr lang="en-US" dirty="0"/>
            <a:t> Powers it provides a 40 kHz </a:t>
          </a:r>
          <a:r>
            <a:rPr lang="en-US" i="0" dirty="0"/>
            <a:t>Frequency which is well within the variance to deter pests </a:t>
          </a:r>
          <a:endParaRPr lang="en-US" dirty="0"/>
        </a:p>
      </dgm:t>
    </dgm:pt>
    <dgm:pt modelId="{653FA841-D740-4CBA-906C-90D713F706E7}" type="parTrans" cxnId="{0DD3CCBE-CF50-4F73-8519-37BF22D73DA9}">
      <dgm:prSet/>
      <dgm:spPr/>
      <dgm:t>
        <a:bodyPr/>
        <a:lstStyle/>
        <a:p>
          <a:endParaRPr lang="en-US"/>
        </a:p>
      </dgm:t>
    </dgm:pt>
    <dgm:pt modelId="{758F7B32-D2D2-48E0-8BA0-9788EBAF032F}" type="sibTrans" cxnId="{0DD3CCBE-CF50-4F73-8519-37BF22D73DA9}">
      <dgm:prSet/>
      <dgm:spPr/>
      <dgm:t>
        <a:bodyPr/>
        <a:lstStyle/>
        <a:p>
          <a:endParaRPr lang="en-US"/>
        </a:p>
      </dgm:t>
    </dgm:pt>
    <dgm:pt modelId="{FC2939B0-FB73-4806-9AE0-109975AC77CD}">
      <dgm:prSet/>
      <dgm:spPr/>
      <dgm:t>
        <a:bodyPr/>
        <a:lstStyle/>
        <a:p>
          <a:r>
            <a:rPr lang="en-US" b="1" i="0" dirty="0"/>
            <a:t>2</a:t>
          </a:r>
          <a:r>
            <a:rPr lang="en-US" i="0" dirty="0"/>
            <a:t> Ultrasonic Transducers trigger and echo- providing </a:t>
          </a:r>
          <a:r>
            <a:rPr lang="en-US" b="1" i="0" dirty="0"/>
            <a:t>8</a:t>
          </a:r>
          <a:r>
            <a:rPr lang="en-US" i="0" dirty="0"/>
            <a:t> Ultrasonic Pulses Every</a:t>
          </a:r>
          <a:r>
            <a:rPr lang="en-US" b="1" i="0" dirty="0"/>
            <a:t> 10 </a:t>
          </a:r>
          <a:r>
            <a:rPr lang="en-US" i="0" dirty="0"/>
            <a:t>Microseconds with a reaching</a:t>
          </a:r>
        </a:p>
        <a:p>
          <a:r>
            <a:rPr lang="en-US" i="0" dirty="0"/>
            <a:t>Distance  of up to 26 feet</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EDDF874F-95BB-446F-A42C-21CF2DEB0450}">
      <dgm:prSet/>
      <dgm:spPr/>
      <dgm:t>
        <a:bodyPr/>
        <a:lstStyle/>
        <a:p>
          <a:r>
            <a:rPr lang="en-US" i="0" dirty="0"/>
            <a:t>Wireless Low Power component  -   Easily Interfaced with a  Battery &amp; Solar Panel</a:t>
          </a:r>
          <a:endParaRPr lang="en-US" dirty="0"/>
        </a:p>
      </dgm:t>
    </dgm:pt>
    <dgm:pt modelId="{17167095-58E3-495F-85EC-860B246588DD}" type="parTrans" cxnId="{74F99451-8D38-4B4E-8830-BF73D7C62E0B}">
      <dgm:prSet/>
      <dgm:spPr/>
      <dgm:t>
        <a:bodyPr/>
        <a:lstStyle/>
        <a:p>
          <a:endParaRPr lang="en-US"/>
        </a:p>
      </dgm:t>
    </dgm:pt>
    <dgm:pt modelId="{41634C2A-F49A-423C-8DCA-91395347478E}" type="sibTrans" cxnId="{74F99451-8D38-4B4E-8830-BF73D7C62E0B}">
      <dgm:prSet/>
      <dgm:spPr/>
      <dgm:t>
        <a:bodyPr/>
        <a:lstStyle/>
        <a:p>
          <a:endParaRPr lang="en-US"/>
        </a:p>
      </dgm:t>
    </dgm:pt>
    <dgm:pt modelId="{9A0FF471-650B-4185-B699-A4A404BFF43E}">
      <dgm:prSet/>
      <dgm:spPr/>
      <dgm:t>
        <a:bodyPr/>
        <a:lstStyle/>
        <a:p>
          <a:r>
            <a:rPr lang="en-US" i="0" dirty="0"/>
            <a:t>Maximum direct line sight by a slow continuous back and forth 180 degree sweep  for ample field coverage</a:t>
          </a:r>
          <a:endParaRPr lang="en-US" dirty="0"/>
        </a:p>
      </dgm:t>
    </dgm:pt>
    <dgm:pt modelId="{942D1A47-BDD4-4DE2-B5B3-2A70F00709E7}" type="parTrans" cxnId="{35A57EE1-DE37-4D6F-ADB0-555BD783A23F}">
      <dgm:prSet/>
      <dgm:spPr/>
      <dgm:t>
        <a:bodyPr/>
        <a:lstStyle/>
        <a:p>
          <a:endParaRPr lang="en-US"/>
        </a:p>
      </dgm:t>
    </dgm:pt>
    <dgm:pt modelId="{92FE2193-E3E9-46C3-81C6-77502E18AD5C}" type="sibTrans" cxnId="{35A57EE1-DE37-4D6F-ADB0-555BD783A23F}">
      <dgm:prSet/>
      <dgm:spPr/>
      <dgm:t>
        <a:bodyPr/>
        <a:lstStyle/>
        <a:p>
          <a:endParaRPr lang="en-US"/>
        </a:p>
      </dgm:t>
    </dgm:pt>
    <dgm:pt modelId="{F1BBD216-856E-438D-BBCE-A75A2338CE0A}">
      <dgm:prSet/>
      <dgm:spPr/>
      <dgm:t>
        <a:bodyPr/>
        <a:lstStyle/>
        <a:p>
          <a:r>
            <a:rPr lang="en-US" dirty="0"/>
            <a:t>Integrated remote cloud computing using </a:t>
          </a:r>
          <a:r>
            <a:rPr lang="en-US" dirty="0" err="1"/>
            <a:t>WiFi</a:t>
          </a:r>
          <a:r>
            <a:rPr lang="en-US" dirty="0"/>
            <a:t> and Bluetooth  capabilities</a:t>
          </a:r>
        </a:p>
      </dgm:t>
    </dgm:pt>
    <dgm:pt modelId="{4A7169BD-B0FC-4759-9C2D-EB6DC7A27EB3}" type="parTrans" cxnId="{DFCB10AF-BA1F-4A93-BBA6-F1798E2C5669}">
      <dgm:prSet/>
      <dgm:spPr/>
      <dgm:t>
        <a:bodyPr/>
        <a:lstStyle/>
        <a:p>
          <a:endParaRPr lang="en-US"/>
        </a:p>
      </dgm:t>
    </dgm:pt>
    <dgm:pt modelId="{F14FB175-7FD7-45E0-A65C-6ED869D19CA3}" type="sibTrans" cxnId="{DFCB10AF-BA1F-4A93-BBA6-F1798E2C5669}">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6">
        <dgm:presLayoutVars>
          <dgm:bulletEnabled val="1"/>
        </dgm:presLayoutVars>
      </dgm:prSet>
      <dgm:spPr/>
    </dgm:pt>
    <dgm:pt modelId="{1729E8FE-676E-4230-9412-8D5B4011FD9C}" type="pres">
      <dgm:prSet presAssocID="{D7033FFF-FDC8-428C-8E2F-47B48FDB5706}" presName="sibTrans" presStyleCnt="0"/>
      <dgm:spPr/>
    </dgm:pt>
    <dgm:pt modelId="{E0944B81-E239-44B1-8A43-640F84785C3C}" type="pres">
      <dgm:prSet presAssocID="{FB4E4DD2-6531-4D72-9ED8-35349E032D54}" presName="node" presStyleLbl="node1" presStyleIdx="1" presStyleCnt="6" custLinFactNeighborY="2180">
        <dgm:presLayoutVars>
          <dgm:bulletEnabled val="1"/>
        </dgm:presLayoutVars>
      </dgm:prSet>
      <dgm:spPr/>
    </dgm:pt>
    <dgm:pt modelId="{AA2983AB-7D01-47A7-9F04-EF1D3C926F4C}" type="pres">
      <dgm:prSet presAssocID="{758F7B32-D2D2-48E0-8BA0-9788EBAF032F}" presName="sibTrans" presStyleCnt="0"/>
      <dgm:spPr/>
    </dgm:pt>
    <dgm:pt modelId="{5D24DB1D-413D-4F62-B915-C959AE8E405E}" type="pres">
      <dgm:prSet presAssocID="{FC2939B0-FB73-4806-9AE0-109975AC77CD}" presName="node" presStyleLbl="node1" presStyleIdx="2" presStyleCnt="6">
        <dgm:presLayoutVars>
          <dgm:bulletEnabled val="1"/>
        </dgm:presLayoutVars>
      </dgm:prSet>
      <dgm:spPr/>
    </dgm:pt>
    <dgm:pt modelId="{4C3D2EE8-36BB-47FD-88EF-B22E16AE9072}" type="pres">
      <dgm:prSet presAssocID="{7F14E37F-F01E-4CF3-9A51-D8AEBC730216}" presName="sibTrans" presStyleCnt="0"/>
      <dgm:spPr/>
    </dgm:pt>
    <dgm:pt modelId="{D417D454-FAE5-4093-9F61-585B9B386ECD}" type="pres">
      <dgm:prSet presAssocID="{EDDF874F-95BB-446F-A42C-21CF2DEB0450}" presName="node" presStyleLbl="node1" presStyleIdx="3" presStyleCnt="6">
        <dgm:presLayoutVars>
          <dgm:bulletEnabled val="1"/>
        </dgm:presLayoutVars>
      </dgm:prSet>
      <dgm:spPr/>
    </dgm:pt>
    <dgm:pt modelId="{4AD0B2C0-DC77-4965-9A32-1A3E27507477}" type="pres">
      <dgm:prSet presAssocID="{41634C2A-F49A-423C-8DCA-91395347478E}" presName="sibTrans" presStyleCnt="0"/>
      <dgm:spPr/>
    </dgm:pt>
    <dgm:pt modelId="{35527BFE-D218-478F-9923-DDFC6116FB96}" type="pres">
      <dgm:prSet presAssocID="{9A0FF471-650B-4185-B699-A4A404BFF43E}" presName="node" presStyleLbl="node1" presStyleIdx="4" presStyleCnt="6">
        <dgm:presLayoutVars>
          <dgm:bulletEnabled val="1"/>
        </dgm:presLayoutVars>
      </dgm:prSet>
      <dgm:spPr/>
    </dgm:pt>
    <dgm:pt modelId="{482E9205-0D45-4CCE-9A4B-B0F64E6507B5}" type="pres">
      <dgm:prSet presAssocID="{92FE2193-E3E9-46C3-81C6-77502E18AD5C}" presName="sibTrans" presStyleCnt="0"/>
      <dgm:spPr/>
    </dgm:pt>
    <dgm:pt modelId="{9F4A2102-AB71-4D6C-BE51-07126312F45A}" type="pres">
      <dgm:prSet presAssocID="{F1BBD216-856E-438D-BBCE-A75A2338CE0A}" presName="node" presStyleLbl="node1" presStyleIdx="5" presStyleCnt="6">
        <dgm:presLayoutVars>
          <dgm:bulletEnabled val="1"/>
        </dgm:presLayoutVars>
      </dgm:prSet>
      <dgm:spPr/>
    </dgm:pt>
  </dgm:ptLst>
  <dgm:cxnLst>
    <dgm:cxn modelId="{982B7004-C789-4CC9-A7DF-A2461F5EA43D}" srcId="{965712E3-37E9-4083-94C3-A98AE349DEA6}" destId="{FC2939B0-FB73-4806-9AE0-109975AC77CD}" srcOrd="2" destOrd="0" parTransId="{79D9869B-BC57-4A8A-ADE3-E34EF4C6669C}" sibTransId="{7F14E37F-F01E-4CF3-9A51-D8AEBC730216}"/>
    <dgm:cxn modelId="{2460E110-3F2A-46B2-B993-5C40DC26846E}" type="presOf" srcId="{FC2939B0-FB73-4806-9AE0-109975AC77CD}" destId="{5D24DB1D-413D-4F62-B915-C959AE8E405E}" srcOrd="0" destOrd="0" presId="urn:microsoft.com/office/officeart/2005/8/layout/default"/>
    <dgm:cxn modelId="{9A74B41F-524F-40E3-AD1E-752138D2DB08}" type="presOf" srcId="{EDDF874F-95BB-446F-A42C-21CF2DEB0450}" destId="{D417D454-FAE5-4093-9F61-585B9B386ECD}" srcOrd="0" destOrd="0" presId="urn:microsoft.com/office/officeart/2005/8/layout/default"/>
    <dgm:cxn modelId="{4BE70F4D-2C6D-4C77-A032-FCA4E118277F}" type="presOf" srcId="{965712E3-37E9-4083-94C3-A98AE349DEA6}" destId="{C05818B4-BD80-43D0-AE18-1447E06264A8}" srcOrd="0" destOrd="0" presId="urn:microsoft.com/office/officeart/2005/8/layout/default"/>
    <dgm:cxn modelId="{F7300050-96A0-46CC-8E41-704E719DE73C}" type="presOf" srcId="{97A62461-0577-48FD-AC7B-2B741EDA9C02}" destId="{0532C85B-5CD6-4F64-9EDA-FDC95F64F115}" srcOrd="0" destOrd="0" presId="urn:microsoft.com/office/officeart/2005/8/layout/default"/>
    <dgm:cxn modelId="{74F99451-8D38-4B4E-8830-BF73D7C62E0B}" srcId="{965712E3-37E9-4083-94C3-A98AE349DEA6}" destId="{EDDF874F-95BB-446F-A42C-21CF2DEB0450}" srcOrd="3" destOrd="0" parTransId="{17167095-58E3-495F-85EC-860B246588DD}" sibTransId="{41634C2A-F49A-423C-8DCA-91395347478E}"/>
    <dgm:cxn modelId="{4CDFCB99-9A19-4C14-8BDB-D5453E0A03AA}" srcId="{965712E3-37E9-4083-94C3-A98AE349DEA6}" destId="{97A62461-0577-48FD-AC7B-2B741EDA9C02}" srcOrd="0" destOrd="0" parTransId="{7F2AD8A0-0EBA-48B1-BF8C-8373E0237479}" sibTransId="{D7033FFF-FDC8-428C-8E2F-47B48FDB5706}"/>
    <dgm:cxn modelId="{DFCB10AF-BA1F-4A93-BBA6-F1798E2C5669}" srcId="{965712E3-37E9-4083-94C3-A98AE349DEA6}" destId="{F1BBD216-856E-438D-BBCE-A75A2338CE0A}" srcOrd="5" destOrd="0" parTransId="{4A7169BD-B0FC-4759-9C2D-EB6DC7A27EB3}" sibTransId="{F14FB175-7FD7-45E0-A65C-6ED869D19CA3}"/>
    <dgm:cxn modelId="{C25F0BBD-B8B0-4FFD-8057-61C3D99D4A28}" type="presOf" srcId="{9A0FF471-650B-4185-B699-A4A404BFF43E}" destId="{35527BFE-D218-478F-9923-DDFC6116FB96}" srcOrd="0" destOrd="0" presId="urn:microsoft.com/office/officeart/2005/8/layout/default"/>
    <dgm:cxn modelId="{0DD3CCBE-CF50-4F73-8519-37BF22D73DA9}" srcId="{965712E3-37E9-4083-94C3-A98AE349DEA6}" destId="{FB4E4DD2-6531-4D72-9ED8-35349E032D54}" srcOrd="1" destOrd="0" parTransId="{653FA841-D740-4CBA-906C-90D713F706E7}" sibTransId="{758F7B32-D2D2-48E0-8BA0-9788EBAF032F}"/>
    <dgm:cxn modelId="{0FE24EC1-8E7B-4478-A282-EDE6BD83F579}" type="presOf" srcId="{FB4E4DD2-6531-4D72-9ED8-35349E032D54}" destId="{E0944B81-E239-44B1-8A43-640F84785C3C}" srcOrd="0" destOrd="0" presId="urn:microsoft.com/office/officeart/2005/8/layout/default"/>
    <dgm:cxn modelId="{DBC1C5C8-7BB4-4D67-B6F2-52A03B9C0AA2}" type="presOf" srcId="{F1BBD216-856E-438D-BBCE-A75A2338CE0A}" destId="{9F4A2102-AB71-4D6C-BE51-07126312F45A}" srcOrd="0" destOrd="0" presId="urn:microsoft.com/office/officeart/2005/8/layout/default"/>
    <dgm:cxn modelId="{35A57EE1-DE37-4D6F-ADB0-555BD783A23F}" srcId="{965712E3-37E9-4083-94C3-A98AE349DEA6}" destId="{9A0FF471-650B-4185-B699-A4A404BFF43E}" srcOrd="4" destOrd="0" parTransId="{942D1A47-BDD4-4DE2-B5B3-2A70F00709E7}" sibTransId="{92FE2193-E3E9-46C3-81C6-77502E18AD5C}"/>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FCE5620-8B2F-4959-9F21-92B862DEC363}" type="presParOf" srcId="{C05818B4-BD80-43D0-AE18-1447E06264A8}" destId="{E0944B81-E239-44B1-8A43-640F84785C3C}" srcOrd="2" destOrd="0" presId="urn:microsoft.com/office/officeart/2005/8/layout/default"/>
    <dgm:cxn modelId="{088AEA8F-F848-4347-80A0-C7BA6B6E3F0C}" type="presParOf" srcId="{C05818B4-BD80-43D0-AE18-1447E06264A8}" destId="{AA2983AB-7D01-47A7-9F04-EF1D3C926F4C}" srcOrd="3" destOrd="0" presId="urn:microsoft.com/office/officeart/2005/8/layout/default"/>
    <dgm:cxn modelId="{2BB2B6BB-B446-4D12-B030-C0BF998433BD}" type="presParOf" srcId="{C05818B4-BD80-43D0-AE18-1447E06264A8}" destId="{5D24DB1D-413D-4F62-B915-C959AE8E405E}" srcOrd="4" destOrd="0" presId="urn:microsoft.com/office/officeart/2005/8/layout/default"/>
    <dgm:cxn modelId="{88C2DB38-E84C-425A-B560-8752E0CDCB8F}" type="presParOf" srcId="{C05818B4-BD80-43D0-AE18-1447E06264A8}" destId="{4C3D2EE8-36BB-47FD-88EF-B22E16AE9072}" srcOrd="5" destOrd="0" presId="urn:microsoft.com/office/officeart/2005/8/layout/default"/>
    <dgm:cxn modelId="{50953522-F83A-4B8E-87D0-95156D855F96}" type="presParOf" srcId="{C05818B4-BD80-43D0-AE18-1447E06264A8}" destId="{D417D454-FAE5-4093-9F61-585B9B386ECD}" srcOrd="6" destOrd="0" presId="urn:microsoft.com/office/officeart/2005/8/layout/default"/>
    <dgm:cxn modelId="{CC926336-7030-4187-AA1C-7DB8133723F3}" type="presParOf" srcId="{C05818B4-BD80-43D0-AE18-1447E06264A8}" destId="{4AD0B2C0-DC77-4965-9A32-1A3E27507477}" srcOrd="7" destOrd="0" presId="urn:microsoft.com/office/officeart/2005/8/layout/default"/>
    <dgm:cxn modelId="{6D3D42F0-FA0F-441C-8FC2-B317A080AFF4}" type="presParOf" srcId="{C05818B4-BD80-43D0-AE18-1447E06264A8}" destId="{35527BFE-D218-478F-9923-DDFC6116FB96}" srcOrd="8" destOrd="0" presId="urn:microsoft.com/office/officeart/2005/8/layout/default"/>
    <dgm:cxn modelId="{C66E2249-0D36-40AD-8BB8-06B42B008450}" type="presParOf" srcId="{C05818B4-BD80-43D0-AE18-1447E06264A8}" destId="{482E9205-0D45-4CCE-9A4B-B0F64E6507B5}" srcOrd="9" destOrd="0" presId="urn:microsoft.com/office/officeart/2005/8/layout/default"/>
    <dgm:cxn modelId="{908CE0A7-44B0-49C9-BCBD-EF1B7DE3F2E6}" type="presParOf" srcId="{C05818B4-BD80-43D0-AE18-1447E06264A8}" destId="{9F4A2102-AB71-4D6C-BE51-07126312F45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dirty="0"/>
            <a:t>C</a:t>
          </a:r>
          <a:r>
            <a:rPr lang="en-US" i="0" baseline="0" dirty="0"/>
            <a:t>ost Effective, reduces carbon footprint as a </a:t>
          </a:r>
          <a:r>
            <a:rPr lang="en-US" i="0" dirty="0"/>
            <a:t>Low Power, Easily Interfaced </a:t>
          </a:r>
          <a:r>
            <a:rPr lang="en-US" i="0" baseline="0" dirty="0"/>
            <a:t>Security System</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C2939B0-FB73-4806-9AE0-109975AC77CD}">
      <dgm:prSet/>
      <dgm:spPr/>
      <dgm:t>
        <a:bodyPr/>
        <a:lstStyle/>
        <a:p>
          <a:r>
            <a:rPr lang="en-US" b="1" i="0" dirty="0"/>
            <a:t>2</a:t>
          </a:r>
          <a:r>
            <a:rPr lang="en-US" i="0" dirty="0"/>
            <a:t> Ultrasonic Transducers - </a:t>
          </a:r>
          <a:r>
            <a:rPr lang="en-US" b="1" i="0" dirty="0"/>
            <a:t>8</a:t>
          </a:r>
          <a:r>
            <a:rPr lang="en-US" i="0" dirty="0"/>
            <a:t> Ultrasonic Pulses Every</a:t>
          </a:r>
          <a:r>
            <a:rPr lang="en-US" b="1" i="0" dirty="0"/>
            <a:t> 10 </a:t>
          </a:r>
          <a:r>
            <a:rPr lang="en-US" i="0" dirty="0"/>
            <a:t>Microseconds</a:t>
          </a:r>
        </a:p>
        <a:p>
          <a:r>
            <a:rPr lang="en-US" i="0" dirty="0"/>
            <a:t>Distance sensor for up to  13 feet</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EDDF874F-95BB-446F-A42C-21CF2DEB0450}">
      <dgm:prSet/>
      <dgm:spPr/>
      <dgm:t>
        <a:bodyPr/>
        <a:lstStyle/>
        <a:p>
          <a:r>
            <a:rPr lang="en-US" i="0" dirty="0"/>
            <a:t>Low Power component  -     -  Battery &amp; Solar Panel</a:t>
          </a:r>
        </a:p>
        <a:p>
          <a:r>
            <a:rPr lang="en-US" i="0" dirty="0"/>
            <a:t>powered</a:t>
          </a:r>
          <a:endParaRPr lang="en-US" dirty="0"/>
        </a:p>
      </dgm:t>
    </dgm:pt>
    <dgm:pt modelId="{17167095-58E3-495F-85EC-860B246588DD}" type="parTrans" cxnId="{74F99451-8D38-4B4E-8830-BF73D7C62E0B}">
      <dgm:prSet/>
      <dgm:spPr/>
      <dgm:t>
        <a:bodyPr/>
        <a:lstStyle/>
        <a:p>
          <a:endParaRPr lang="en-US"/>
        </a:p>
      </dgm:t>
    </dgm:pt>
    <dgm:pt modelId="{41634C2A-F49A-423C-8DCA-91395347478E}" type="sibTrans" cxnId="{74F99451-8D38-4B4E-8830-BF73D7C62E0B}">
      <dgm:prSet/>
      <dgm:spPr/>
      <dgm:t>
        <a:bodyPr/>
        <a:lstStyle/>
        <a:p>
          <a:endParaRPr lang="en-US"/>
        </a:p>
      </dgm:t>
    </dgm:pt>
    <dgm:pt modelId="{9A0FF471-650B-4185-B699-A4A404BFF43E}">
      <dgm:prSet/>
      <dgm:spPr/>
      <dgm:t>
        <a:bodyPr/>
        <a:lstStyle/>
        <a:p>
          <a:r>
            <a:rPr lang="en-US" i="0" dirty="0"/>
            <a:t>Maximum direct line sight slowly emitting pulses while slowly turning 180 to the left and right continuously</a:t>
          </a:r>
          <a:endParaRPr lang="en-US" dirty="0"/>
        </a:p>
      </dgm:t>
    </dgm:pt>
    <dgm:pt modelId="{942D1A47-BDD4-4DE2-B5B3-2A70F00709E7}" type="parTrans" cxnId="{35A57EE1-DE37-4D6F-ADB0-555BD783A23F}">
      <dgm:prSet/>
      <dgm:spPr/>
      <dgm:t>
        <a:bodyPr/>
        <a:lstStyle/>
        <a:p>
          <a:endParaRPr lang="en-US"/>
        </a:p>
      </dgm:t>
    </dgm:pt>
    <dgm:pt modelId="{92FE2193-E3E9-46C3-81C6-77502E18AD5C}" type="sibTrans" cxnId="{35A57EE1-DE37-4D6F-ADB0-555BD783A23F}">
      <dgm:prSet/>
      <dgm:spPr/>
      <dgm:t>
        <a:bodyPr/>
        <a:lstStyle/>
        <a:p>
          <a:endParaRPr lang="en-US"/>
        </a:p>
      </dgm:t>
    </dgm:pt>
    <dgm:pt modelId="{47950EC0-3691-4DF0-846F-A2235E2AE5DE}">
      <dgm:prSet/>
      <dgm:spPr/>
      <dgm:t>
        <a:bodyPr/>
        <a:lstStyle/>
        <a:p>
          <a:r>
            <a:rPr lang="en-US" i="0" baseline="0" dirty="0"/>
            <a:t>Real-time Text Notification when system detects intruder</a:t>
          </a:r>
          <a:endParaRPr lang="en-US" dirty="0"/>
        </a:p>
      </dgm:t>
    </dgm:pt>
    <dgm:pt modelId="{12A068F8-9D52-4A61-92A5-0CBB4233078A}" type="parTrans" cxnId="{03209707-7BC5-48F9-B32F-54B1F3432C41}">
      <dgm:prSet/>
      <dgm:spPr/>
      <dgm:t>
        <a:bodyPr/>
        <a:lstStyle/>
        <a:p>
          <a:endParaRPr lang="en-US"/>
        </a:p>
      </dgm:t>
    </dgm:pt>
    <dgm:pt modelId="{F2436C41-25FF-462C-BA5C-5F6942798AFE}" type="sibTrans" cxnId="{03209707-7BC5-48F9-B32F-54B1F3432C41}">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5" custLinFactNeighborX="5790" custLinFactNeighborY="-507">
        <dgm:presLayoutVars>
          <dgm:bulletEnabled val="1"/>
        </dgm:presLayoutVars>
      </dgm:prSet>
      <dgm:spPr/>
    </dgm:pt>
    <dgm:pt modelId="{1729E8FE-676E-4230-9412-8D5B4011FD9C}" type="pres">
      <dgm:prSet presAssocID="{D7033FFF-FDC8-428C-8E2F-47B48FDB5706}" presName="sibTrans" presStyleCnt="0"/>
      <dgm:spPr/>
    </dgm:pt>
    <dgm:pt modelId="{5D24DB1D-413D-4F62-B915-C959AE8E405E}" type="pres">
      <dgm:prSet presAssocID="{FC2939B0-FB73-4806-9AE0-109975AC77CD}" presName="node" presStyleLbl="node1" presStyleIdx="1" presStyleCnt="5">
        <dgm:presLayoutVars>
          <dgm:bulletEnabled val="1"/>
        </dgm:presLayoutVars>
      </dgm:prSet>
      <dgm:spPr/>
    </dgm:pt>
    <dgm:pt modelId="{4C3D2EE8-36BB-47FD-88EF-B22E16AE9072}" type="pres">
      <dgm:prSet presAssocID="{7F14E37F-F01E-4CF3-9A51-D8AEBC730216}" presName="sibTrans" presStyleCnt="0"/>
      <dgm:spPr/>
    </dgm:pt>
    <dgm:pt modelId="{D417D454-FAE5-4093-9F61-585B9B386ECD}" type="pres">
      <dgm:prSet presAssocID="{EDDF874F-95BB-446F-A42C-21CF2DEB0450}" presName="node" presStyleLbl="node1" presStyleIdx="2" presStyleCnt="5" custLinFactNeighborX="5558">
        <dgm:presLayoutVars>
          <dgm:bulletEnabled val="1"/>
        </dgm:presLayoutVars>
      </dgm:prSet>
      <dgm:spPr/>
    </dgm:pt>
    <dgm:pt modelId="{4AD0B2C0-DC77-4965-9A32-1A3E27507477}" type="pres">
      <dgm:prSet presAssocID="{41634C2A-F49A-423C-8DCA-91395347478E}" presName="sibTrans" presStyleCnt="0"/>
      <dgm:spPr/>
    </dgm:pt>
    <dgm:pt modelId="{35527BFE-D218-478F-9923-DDFC6116FB96}" type="pres">
      <dgm:prSet presAssocID="{9A0FF471-650B-4185-B699-A4A404BFF43E}" presName="node" presStyleLbl="node1" presStyleIdx="3" presStyleCnt="5">
        <dgm:presLayoutVars>
          <dgm:bulletEnabled val="1"/>
        </dgm:presLayoutVars>
      </dgm:prSet>
      <dgm:spPr/>
    </dgm:pt>
    <dgm:pt modelId="{59CBB533-F01D-4095-8031-B09109384E7A}" type="pres">
      <dgm:prSet presAssocID="{92FE2193-E3E9-46C3-81C6-77502E18AD5C}" presName="sibTrans" presStyleCnt="0"/>
      <dgm:spPr/>
    </dgm:pt>
    <dgm:pt modelId="{30281AA1-CF92-4921-8868-C291C7CF7848}" type="pres">
      <dgm:prSet presAssocID="{47950EC0-3691-4DF0-846F-A2235E2AE5DE}" presName="node" presStyleLbl="node1" presStyleIdx="4" presStyleCnt="5" custLinFactNeighborY="-3305">
        <dgm:presLayoutVars>
          <dgm:bulletEnabled val="1"/>
        </dgm:presLayoutVars>
      </dgm:prSet>
      <dgm:spPr/>
    </dgm:pt>
  </dgm:ptLst>
  <dgm:cxnLst>
    <dgm:cxn modelId="{982B7004-C789-4CC9-A7DF-A2461F5EA43D}" srcId="{965712E3-37E9-4083-94C3-A98AE349DEA6}" destId="{FC2939B0-FB73-4806-9AE0-109975AC77CD}" srcOrd="1" destOrd="0" parTransId="{79D9869B-BC57-4A8A-ADE3-E34EF4C6669C}" sibTransId="{7F14E37F-F01E-4CF3-9A51-D8AEBC730216}"/>
    <dgm:cxn modelId="{034C8E07-6BF1-4FCB-BC42-B41081AF8E01}" type="presOf" srcId="{47950EC0-3691-4DF0-846F-A2235E2AE5DE}" destId="{30281AA1-CF92-4921-8868-C291C7CF7848}" srcOrd="0" destOrd="0" presId="urn:microsoft.com/office/officeart/2005/8/layout/default"/>
    <dgm:cxn modelId="{03209707-7BC5-48F9-B32F-54B1F3432C41}" srcId="{965712E3-37E9-4083-94C3-A98AE349DEA6}" destId="{47950EC0-3691-4DF0-846F-A2235E2AE5DE}" srcOrd="4" destOrd="0" parTransId="{12A068F8-9D52-4A61-92A5-0CBB4233078A}" sibTransId="{F2436C41-25FF-462C-BA5C-5F6942798AFE}"/>
    <dgm:cxn modelId="{2460E110-3F2A-46B2-B993-5C40DC26846E}" type="presOf" srcId="{FC2939B0-FB73-4806-9AE0-109975AC77CD}" destId="{5D24DB1D-413D-4F62-B915-C959AE8E405E}" srcOrd="0" destOrd="0" presId="urn:microsoft.com/office/officeart/2005/8/layout/default"/>
    <dgm:cxn modelId="{9A74B41F-524F-40E3-AD1E-752138D2DB08}" type="presOf" srcId="{EDDF874F-95BB-446F-A42C-21CF2DEB0450}" destId="{D417D454-FAE5-4093-9F61-585B9B386ECD}" srcOrd="0" destOrd="0" presId="urn:microsoft.com/office/officeart/2005/8/layout/default"/>
    <dgm:cxn modelId="{4BE70F4D-2C6D-4C77-A032-FCA4E118277F}" type="presOf" srcId="{965712E3-37E9-4083-94C3-A98AE349DEA6}" destId="{C05818B4-BD80-43D0-AE18-1447E06264A8}" srcOrd="0" destOrd="0" presId="urn:microsoft.com/office/officeart/2005/8/layout/default"/>
    <dgm:cxn modelId="{F7300050-96A0-46CC-8E41-704E719DE73C}" type="presOf" srcId="{97A62461-0577-48FD-AC7B-2B741EDA9C02}" destId="{0532C85B-5CD6-4F64-9EDA-FDC95F64F115}" srcOrd="0" destOrd="0" presId="urn:microsoft.com/office/officeart/2005/8/layout/default"/>
    <dgm:cxn modelId="{74F99451-8D38-4B4E-8830-BF73D7C62E0B}" srcId="{965712E3-37E9-4083-94C3-A98AE349DEA6}" destId="{EDDF874F-95BB-446F-A42C-21CF2DEB0450}" srcOrd="2" destOrd="0" parTransId="{17167095-58E3-495F-85EC-860B246588DD}" sibTransId="{41634C2A-F49A-423C-8DCA-91395347478E}"/>
    <dgm:cxn modelId="{4CDFCB99-9A19-4C14-8BDB-D5453E0A03AA}" srcId="{965712E3-37E9-4083-94C3-A98AE349DEA6}" destId="{97A62461-0577-48FD-AC7B-2B741EDA9C02}" srcOrd="0" destOrd="0" parTransId="{7F2AD8A0-0EBA-48B1-BF8C-8373E0237479}" sibTransId="{D7033FFF-FDC8-428C-8E2F-47B48FDB5706}"/>
    <dgm:cxn modelId="{C25F0BBD-B8B0-4FFD-8057-61C3D99D4A28}" type="presOf" srcId="{9A0FF471-650B-4185-B699-A4A404BFF43E}" destId="{35527BFE-D218-478F-9923-DDFC6116FB96}" srcOrd="0" destOrd="0" presId="urn:microsoft.com/office/officeart/2005/8/layout/default"/>
    <dgm:cxn modelId="{35A57EE1-DE37-4D6F-ADB0-555BD783A23F}" srcId="{965712E3-37E9-4083-94C3-A98AE349DEA6}" destId="{9A0FF471-650B-4185-B699-A4A404BFF43E}" srcOrd="3" destOrd="0" parTransId="{942D1A47-BDD4-4DE2-B5B3-2A70F00709E7}" sibTransId="{92FE2193-E3E9-46C3-81C6-77502E18AD5C}"/>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BB2B6BB-B446-4D12-B030-C0BF998433BD}" type="presParOf" srcId="{C05818B4-BD80-43D0-AE18-1447E06264A8}" destId="{5D24DB1D-413D-4F62-B915-C959AE8E405E}" srcOrd="2" destOrd="0" presId="urn:microsoft.com/office/officeart/2005/8/layout/default"/>
    <dgm:cxn modelId="{88C2DB38-E84C-425A-B560-8752E0CDCB8F}" type="presParOf" srcId="{C05818B4-BD80-43D0-AE18-1447E06264A8}" destId="{4C3D2EE8-36BB-47FD-88EF-B22E16AE9072}" srcOrd="3" destOrd="0" presId="urn:microsoft.com/office/officeart/2005/8/layout/default"/>
    <dgm:cxn modelId="{50953522-F83A-4B8E-87D0-95156D855F96}" type="presParOf" srcId="{C05818B4-BD80-43D0-AE18-1447E06264A8}" destId="{D417D454-FAE5-4093-9F61-585B9B386ECD}" srcOrd="4" destOrd="0" presId="urn:microsoft.com/office/officeart/2005/8/layout/default"/>
    <dgm:cxn modelId="{CC926336-7030-4187-AA1C-7DB8133723F3}" type="presParOf" srcId="{C05818B4-BD80-43D0-AE18-1447E06264A8}" destId="{4AD0B2C0-DC77-4965-9A32-1A3E27507477}" srcOrd="5" destOrd="0" presId="urn:microsoft.com/office/officeart/2005/8/layout/default"/>
    <dgm:cxn modelId="{6D3D42F0-FA0F-441C-8FC2-B317A080AFF4}" type="presParOf" srcId="{C05818B4-BD80-43D0-AE18-1447E06264A8}" destId="{35527BFE-D218-478F-9923-DDFC6116FB96}" srcOrd="6" destOrd="0" presId="urn:microsoft.com/office/officeart/2005/8/layout/default"/>
    <dgm:cxn modelId="{E097571B-DD8C-4221-A01F-2534DEF5EA37}" type="presParOf" srcId="{C05818B4-BD80-43D0-AE18-1447E06264A8}" destId="{59CBB533-F01D-4095-8031-B09109384E7A}" srcOrd="7" destOrd="0" presId="urn:microsoft.com/office/officeart/2005/8/layout/default"/>
    <dgm:cxn modelId="{CE227BF9-26F1-4E3B-A9F9-3D7082BAF54C}" type="presParOf" srcId="{C05818B4-BD80-43D0-AE18-1447E06264A8}" destId="{30281AA1-CF92-4921-8868-C291C7CF7848}"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C4576-762E-49FE-B9B2-7BFD715A43FF}">
      <dsp:nvSpPr>
        <dsp:cNvPr id="0" name=""/>
        <dsp:cNvSpPr/>
      </dsp:nvSpPr>
      <dsp:spPr>
        <a:xfrm>
          <a:off x="339344" y="859867"/>
          <a:ext cx="1056181" cy="105618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45C03C-FC65-49C3-BF9D-C9B88D0D2312}">
      <dsp:nvSpPr>
        <dsp:cNvPr id="0" name=""/>
        <dsp:cNvSpPr/>
      </dsp:nvSpPr>
      <dsp:spPr>
        <a:xfrm>
          <a:off x="564432" y="1084955"/>
          <a:ext cx="606005" cy="6060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B3DE75-1C8E-43CB-8D94-7A990E547ABF}">
      <dsp:nvSpPr>
        <dsp:cNvPr id="0" name=""/>
        <dsp:cNvSpPr/>
      </dsp:nvSpPr>
      <dsp:spPr>
        <a:xfrm>
          <a:off x="1712" y="2245024"/>
          <a:ext cx="1731445" cy="69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baseline="0"/>
            <a:t>Environmentally Friendly Pest Control</a:t>
          </a:r>
        </a:p>
        <a:p>
          <a:pPr marL="0" lvl="0" indent="0" algn="ctr" defTabSz="533400">
            <a:lnSpc>
              <a:spcPct val="100000"/>
            </a:lnSpc>
            <a:spcBef>
              <a:spcPct val="0"/>
            </a:spcBef>
            <a:spcAft>
              <a:spcPct val="35000"/>
            </a:spcAft>
            <a:buNone/>
            <a:defRPr cap="all"/>
          </a:pPr>
          <a:r>
            <a:rPr lang="en-US" sz="1200" b="0" i="0" kern="1200"/>
            <a:t>.</a:t>
          </a:r>
          <a:endParaRPr lang="en-US" sz="1200" kern="1200"/>
        </a:p>
      </dsp:txBody>
      <dsp:txXfrm>
        <a:off x="1712" y="2245024"/>
        <a:ext cx="1731445" cy="692578"/>
      </dsp:txXfrm>
    </dsp:sp>
    <dsp:sp modelId="{A9757E7A-2E09-4D51-A901-9593A6A0C675}">
      <dsp:nvSpPr>
        <dsp:cNvPr id="0" name=""/>
        <dsp:cNvSpPr/>
      </dsp:nvSpPr>
      <dsp:spPr>
        <a:xfrm>
          <a:off x="2373792" y="859867"/>
          <a:ext cx="1056181" cy="105618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FDC65-F5E0-4E17-9053-E86A8EADE8FF}">
      <dsp:nvSpPr>
        <dsp:cNvPr id="0" name=""/>
        <dsp:cNvSpPr/>
      </dsp:nvSpPr>
      <dsp:spPr>
        <a:xfrm>
          <a:off x="2598880" y="1084955"/>
          <a:ext cx="606005" cy="6060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2435E3-2EDB-4391-9D63-E061458EF6BC}">
      <dsp:nvSpPr>
        <dsp:cNvPr id="0" name=""/>
        <dsp:cNvSpPr/>
      </dsp:nvSpPr>
      <dsp:spPr>
        <a:xfrm>
          <a:off x="2036160" y="2245024"/>
          <a:ext cx="1731445" cy="69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dirty="0"/>
            <a:t>Technology assisted yield gains</a:t>
          </a:r>
        </a:p>
      </dsp:txBody>
      <dsp:txXfrm>
        <a:off x="2036160" y="2245024"/>
        <a:ext cx="1731445" cy="692578"/>
      </dsp:txXfrm>
    </dsp:sp>
    <dsp:sp modelId="{1837510A-AB43-437E-B714-D5A8BAD45CC4}">
      <dsp:nvSpPr>
        <dsp:cNvPr id="0" name=""/>
        <dsp:cNvSpPr/>
      </dsp:nvSpPr>
      <dsp:spPr>
        <a:xfrm>
          <a:off x="4408240" y="859867"/>
          <a:ext cx="1056181" cy="105618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C5F589-662B-479D-B947-99DBF40C3718}">
      <dsp:nvSpPr>
        <dsp:cNvPr id="0" name=""/>
        <dsp:cNvSpPr/>
      </dsp:nvSpPr>
      <dsp:spPr>
        <a:xfrm>
          <a:off x="4633328" y="1084955"/>
          <a:ext cx="606005" cy="6060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D48F5F-BCD4-4759-B8D3-10DE2FE04A03}">
      <dsp:nvSpPr>
        <dsp:cNvPr id="0" name=""/>
        <dsp:cNvSpPr/>
      </dsp:nvSpPr>
      <dsp:spPr>
        <a:xfrm>
          <a:off x="4070608" y="2245024"/>
          <a:ext cx="1731445" cy="69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baseline="0" dirty="0"/>
            <a:t>Enhanced crop development tool</a:t>
          </a:r>
          <a:endParaRPr lang="en-US" sz="1200" kern="1200" baseline="0" dirty="0"/>
        </a:p>
      </dsp:txBody>
      <dsp:txXfrm>
        <a:off x="4070608" y="2245024"/>
        <a:ext cx="1731445" cy="692578"/>
      </dsp:txXfrm>
    </dsp:sp>
    <dsp:sp modelId="{E5956D46-DFBD-4755-AE39-A0BBDD4A3180}">
      <dsp:nvSpPr>
        <dsp:cNvPr id="0" name=""/>
        <dsp:cNvSpPr/>
      </dsp:nvSpPr>
      <dsp:spPr>
        <a:xfrm>
          <a:off x="6442688" y="859867"/>
          <a:ext cx="1056181" cy="105618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C790C6-0D15-4CE7-9741-1174E9D92CB6}">
      <dsp:nvSpPr>
        <dsp:cNvPr id="0" name=""/>
        <dsp:cNvSpPr/>
      </dsp:nvSpPr>
      <dsp:spPr>
        <a:xfrm>
          <a:off x="6667776" y="1084955"/>
          <a:ext cx="606005" cy="6060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B8C9DE-4B6D-4769-9813-9CFB3BC4F410}">
      <dsp:nvSpPr>
        <dsp:cNvPr id="0" name=""/>
        <dsp:cNvSpPr/>
      </dsp:nvSpPr>
      <dsp:spPr>
        <a:xfrm>
          <a:off x="6105057" y="2245024"/>
          <a:ext cx="1731445" cy="69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dirty="0"/>
            <a:t>Weather </a:t>
          </a:r>
        </a:p>
        <a:p>
          <a:pPr marL="0" lvl="0" indent="0" algn="ctr" defTabSz="533400">
            <a:lnSpc>
              <a:spcPct val="100000"/>
            </a:lnSpc>
            <a:spcBef>
              <a:spcPct val="0"/>
            </a:spcBef>
            <a:spcAft>
              <a:spcPct val="35000"/>
            </a:spcAft>
            <a:buNone/>
            <a:defRPr cap="all"/>
          </a:pPr>
          <a:r>
            <a:rPr lang="en-US" sz="1200" b="0" i="0" kern="1200" dirty="0"/>
            <a:t>Station</a:t>
          </a:r>
        </a:p>
      </dsp:txBody>
      <dsp:txXfrm>
        <a:off x="6105057" y="2245024"/>
        <a:ext cx="1731445" cy="692578"/>
      </dsp:txXfrm>
    </dsp:sp>
    <dsp:sp modelId="{F05D1CF6-1A1A-4E37-A2FB-CF23A305B63E}">
      <dsp:nvSpPr>
        <dsp:cNvPr id="0" name=""/>
        <dsp:cNvSpPr/>
      </dsp:nvSpPr>
      <dsp:spPr>
        <a:xfrm>
          <a:off x="8477137" y="859867"/>
          <a:ext cx="1056181" cy="1056181"/>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D35CA-823F-4EE7-9DF5-FF0D4F196555}">
      <dsp:nvSpPr>
        <dsp:cNvPr id="0" name=""/>
        <dsp:cNvSpPr/>
      </dsp:nvSpPr>
      <dsp:spPr>
        <a:xfrm>
          <a:off x="8702225" y="1084955"/>
          <a:ext cx="606005" cy="6060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0297AE-6687-4168-915C-91056AC47C32}">
      <dsp:nvSpPr>
        <dsp:cNvPr id="0" name=""/>
        <dsp:cNvSpPr/>
      </dsp:nvSpPr>
      <dsp:spPr>
        <a:xfrm>
          <a:off x="8139505" y="2245024"/>
          <a:ext cx="1731445" cy="69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dirty="0"/>
            <a:t>Intelligent decision</a:t>
          </a:r>
        </a:p>
        <a:p>
          <a:pPr marL="0" lvl="0" indent="0" algn="ctr" defTabSz="533400">
            <a:lnSpc>
              <a:spcPct val="100000"/>
            </a:lnSpc>
            <a:spcBef>
              <a:spcPct val="0"/>
            </a:spcBef>
            <a:spcAft>
              <a:spcPct val="35000"/>
            </a:spcAft>
            <a:buNone/>
            <a:defRPr cap="all"/>
          </a:pPr>
          <a:r>
            <a:rPr lang="en-US" sz="1200" b="0" i="0" kern="1200" dirty="0"/>
            <a:t>Tools</a:t>
          </a:r>
          <a:endParaRPr lang="en-US" sz="1200" kern="1200" dirty="0"/>
        </a:p>
      </dsp:txBody>
      <dsp:txXfrm>
        <a:off x="8139505" y="2245024"/>
        <a:ext cx="1731445" cy="692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614403" y="428"/>
          <a:ext cx="1937228" cy="1162336"/>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i="0" kern="1200" baseline="0" dirty="0"/>
            <a:t>Environmentally Friendly  </a:t>
          </a:r>
          <a:r>
            <a:rPr lang="en-US" sz="1200" kern="1200" dirty="0"/>
            <a:t>C</a:t>
          </a:r>
          <a:r>
            <a:rPr lang="en-US" sz="1200" i="0" kern="1200" baseline="0" dirty="0"/>
            <a:t>ost Effective</a:t>
          </a:r>
        </a:p>
        <a:p>
          <a:pPr marL="0" lvl="0" indent="0" algn="ctr" defTabSz="533400">
            <a:lnSpc>
              <a:spcPct val="90000"/>
            </a:lnSpc>
            <a:spcBef>
              <a:spcPct val="0"/>
            </a:spcBef>
            <a:spcAft>
              <a:spcPct val="35000"/>
            </a:spcAft>
            <a:buNone/>
          </a:pPr>
          <a:r>
            <a:rPr lang="en-US" sz="1200" i="0" kern="1200" baseline="0" dirty="0"/>
            <a:t> Pest Control System</a:t>
          </a:r>
        </a:p>
      </dsp:txBody>
      <dsp:txXfrm>
        <a:off x="614403" y="428"/>
        <a:ext cx="1937228" cy="1162336"/>
      </dsp:txXfrm>
    </dsp:sp>
    <dsp:sp modelId="{E0944B81-E239-44B1-8A43-640F84785C3C}">
      <dsp:nvSpPr>
        <dsp:cNvPr id="0" name=""/>
        <dsp:cNvSpPr/>
      </dsp:nvSpPr>
      <dsp:spPr>
        <a:xfrm>
          <a:off x="2745354" y="25767"/>
          <a:ext cx="1937228" cy="1162336"/>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Equipped with </a:t>
          </a:r>
          <a:r>
            <a:rPr lang="en-US" sz="1200" kern="1200" dirty="0" err="1"/>
            <a:t>BaT-mAn</a:t>
          </a:r>
          <a:r>
            <a:rPr lang="en-US" sz="1200" kern="1200" dirty="0"/>
            <a:t> Powers it provides a 40 kHz </a:t>
          </a:r>
          <a:r>
            <a:rPr lang="en-US" sz="1200" i="0" kern="1200" dirty="0"/>
            <a:t>Frequency which is well within the variance to deter pests </a:t>
          </a:r>
          <a:endParaRPr lang="en-US" sz="1200" kern="1200" dirty="0"/>
        </a:p>
      </dsp:txBody>
      <dsp:txXfrm>
        <a:off x="2745354" y="25767"/>
        <a:ext cx="1937228" cy="1162336"/>
      </dsp:txXfrm>
    </dsp:sp>
    <dsp:sp modelId="{5D24DB1D-413D-4F62-B915-C959AE8E405E}">
      <dsp:nvSpPr>
        <dsp:cNvPr id="0" name=""/>
        <dsp:cNvSpPr/>
      </dsp:nvSpPr>
      <dsp:spPr>
        <a:xfrm>
          <a:off x="614403" y="1356488"/>
          <a:ext cx="1937228" cy="1162336"/>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2</a:t>
          </a:r>
          <a:r>
            <a:rPr lang="en-US" sz="1200" i="0" kern="1200" dirty="0"/>
            <a:t> Ultrasonic Transducers trigger and echo- providing </a:t>
          </a:r>
          <a:r>
            <a:rPr lang="en-US" sz="1200" b="1" i="0" kern="1200" dirty="0"/>
            <a:t>8</a:t>
          </a:r>
          <a:r>
            <a:rPr lang="en-US" sz="1200" i="0" kern="1200" dirty="0"/>
            <a:t> Ultrasonic Pulses Every</a:t>
          </a:r>
          <a:r>
            <a:rPr lang="en-US" sz="1200" b="1" i="0" kern="1200" dirty="0"/>
            <a:t> 10 </a:t>
          </a:r>
          <a:r>
            <a:rPr lang="en-US" sz="1200" i="0" kern="1200" dirty="0"/>
            <a:t>Microseconds with a reaching</a:t>
          </a:r>
        </a:p>
        <a:p>
          <a:pPr marL="0" lvl="0" indent="0" algn="ctr" defTabSz="533400">
            <a:lnSpc>
              <a:spcPct val="90000"/>
            </a:lnSpc>
            <a:spcBef>
              <a:spcPct val="0"/>
            </a:spcBef>
            <a:spcAft>
              <a:spcPct val="35000"/>
            </a:spcAft>
            <a:buNone/>
          </a:pPr>
          <a:r>
            <a:rPr lang="en-US" sz="1200" i="0" kern="1200" dirty="0"/>
            <a:t>Distance  of up to 26 feet</a:t>
          </a:r>
          <a:endParaRPr lang="en-US" sz="1200" kern="1200" dirty="0"/>
        </a:p>
      </dsp:txBody>
      <dsp:txXfrm>
        <a:off x="614403" y="1356488"/>
        <a:ext cx="1937228" cy="1162336"/>
      </dsp:txXfrm>
    </dsp:sp>
    <dsp:sp modelId="{D417D454-FAE5-4093-9F61-585B9B386ECD}">
      <dsp:nvSpPr>
        <dsp:cNvPr id="0" name=""/>
        <dsp:cNvSpPr/>
      </dsp:nvSpPr>
      <dsp:spPr>
        <a:xfrm>
          <a:off x="2745354" y="1356488"/>
          <a:ext cx="1937228" cy="1162336"/>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i="0" kern="1200" dirty="0"/>
            <a:t>Wireless Low Power component  -   Easily Interfaced with a  Battery &amp; Solar Panel</a:t>
          </a:r>
          <a:endParaRPr lang="en-US" sz="1200" kern="1200" dirty="0"/>
        </a:p>
      </dsp:txBody>
      <dsp:txXfrm>
        <a:off x="2745354" y="1356488"/>
        <a:ext cx="1937228" cy="1162336"/>
      </dsp:txXfrm>
    </dsp:sp>
    <dsp:sp modelId="{35527BFE-D218-478F-9923-DDFC6116FB96}">
      <dsp:nvSpPr>
        <dsp:cNvPr id="0" name=""/>
        <dsp:cNvSpPr/>
      </dsp:nvSpPr>
      <dsp:spPr>
        <a:xfrm>
          <a:off x="614403" y="2712548"/>
          <a:ext cx="1937228" cy="1162336"/>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i="0" kern="1200" dirty="0"/>
            <a:t>Maximum direct line sight by a slow continuous back and forth 180 degree sweep  for ample field coverage</a:t>
          </a:r>
          <a:endParaRPr lang="en-US" sz="1200" kern="1200" dirty="0"/>
        </a:p>
      </dsp:txBody>
      <dsp:txXfrm>
        <a:off x="614403" y="2712548"/>
        <a:ext cx="1937228" cy="1162336"/>
      </dsp:txXfrm>
    </dsp:sp>
    <dsp:sp modelId="{9F4A2102-AB71-4D6C-BE51-07126312F45A}">
      <dsp:nvSpPr>
        <dsp:cNvPr id="0" name=""/>
        <dsp:cNvSpPr/>
      </dsp:nvSpPr>
      <dsp:spPr>
        <a:xfrm>
          <a:off x="2745354" y="2712548"/>
          <a:ext cx="1937228" cy="1162336"/>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Integrated remote cloud computing using </a:t>
          </a:r>
          <a:r>
            <a:rPr lang="en-US" sz="1200" kern="1200" dirty="0" err="1"/>
            <a:t>WiFi</a:t>
          </a:r>
          <a:r>
            <a:rPr lang="en-US" sz="1200" kern="1200" dirty="0"/>
            <a:t> and Bluetooth  capabilities</a:t>
          </a:r>
        </a:p>
      </dsp:txBody>
      <dsp:txXfrm>
        <a:off x="2745354" y="2712548"/>
        <a:ext cx="1937228" cy="11623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726569" y="0"/>
          <a:ext cx="1937228" cy="1162336"/>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t>
          </a:r>
          <a:r>
            <a:rPr lang="en-US" sz="1400" i="0" kern="1200" baseline="0" dirty="0"/>
            <a:t>ost Effective, reduces carbon footprint as a </a:t>
          </a:r>
          <a:r>
            <a:rPr lang="en-US" sz="1400" i="0" kern="1200" dirty="0"/>
            <a:t>Low Power, Easily Interfaced </a:t>
          </a:r>
          <a:r>
            <a:rPr lang="en-US" sz="1400" i="0" kern="1200" baseline="0" dirty="0"/>
            <a:t>Security System</a:t>
          </a:r>
        </a:p>
      </dsp:txBody>
      <dsp:txXfrm>
        <a:off x="726569" y="0"/>
        <a:ext cx="1937228" cy="1162336"/>
      </dsp:txXfrm>
    </dsp:sp>
    <dsp:sp modelId="{5D24DB1D-413D-4F62-B915-C959AE8E405E}">
      <dsp:nvSpPr>
        <dsp:cNvPr id="0" name=""/>
        <dsp:cNvSpPr/>
      </dsp:nvSpPr>
      <dsp:spPr>
        <a:xfrm>
          <a:off x="2745354" y="428"/>
          <a:ext cx="1937228" cy="1162336"/>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2</a:t>
          </a:r>
          <a:r>
            <a:rPr lang="en-US" sz="1400" i="0" kern="1200" dirty="0"/>
            <a:t> Ultrasonic Transducers - </a:t>
          </a:r>
          <a:r>
            <a:rPr lang="en-US" sz="1400" b="1" i="0" kern="1200" dirty="0"/>
            <a:t>8</a:t>
          </a:r>
          <a:r>
            <a:rPr lang="en-US" sz="1400" i="0" kern="1200" dirty="0"/>
            <a:t> Ultrasonic Pulses Every</a:t>
          </a:r>
          <a:r>
            <a:rPr lang="en-US" sz="1400" b="1" i="0" kern="1200" dirty="0"/>
            <a:t> 10 </a:t>
          </a:r>
          <a:r>
            <a:rPr lang="en-US" sz="1400" i="0" kern="1200" dirty="0"/>
            <a:t>Microseconds</a:t>
          </a:r>
        </a:p>
        <a:p>
          <a:pPr marL="0" lvl="0" indent="0" algn="ctr" defTabSz="622300">
            <a:lnSpc>
              <a:spcPct val="90000"/>
            </a:lnSpc>
            <a:spcBef>
              <a:spcPct val="0"/>
            </a:spcBef>
            <a:spcAft>
              <a:spcPct val="35000"/>
            </a:spcAft>
            <a:buNone/>
          </a:pPr>
          <a:r>
            <a:rPr lang="en-US" sz="1400" i="0" kern="1200" dirty="0"/>
            <a:t>Distance sensor for up to  13 feet</a:t>
          </a:r>
          <a:endParaRPr lang="en-US" sz="1400" kern="1200" dirty="0"/>
        </a:p>
      </dsp:txBody>
      <dsp:txXfrm>
        <a:off x="2745354" y="428"/>
        <a:ext cx="1937228" cy="1162336"/>
      </dsp:txXfrm>
    </dsp:sp>
    <dsp:sp modelId="{D417D454-FAE5-4093-9F61-585B9B386ECD}">
      <dsp:nvSpPr>
        <dsp:cNvPr id="0" name=""/>
        <dsp:cNvSpPr/>
      </dsp:nvSpPr>
      <dsp:spPr>
        <a:xfrm>
          <a:off x="722075" y="1356488"/>
          <a:ext cx="1937228" cy="1162336"/>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i="0" kern="1200" dirty="0"/>
            <a:t>Low Power component  -     -  Battery &amp; Solar Panel</a:t>
          </a:r>
        </a:p>
        <a:p>
          <a:pPr marL="0" lvl="0" indent="0" algn="ctr" defTabSz="622300">
            <a:lnSpc>
              <a:spcPct val="90000"/>
            </a:lnSpc>
            <a:spcBef>
              <a:spcPct val="0"/>
            </a:spcBef>
            <a:spcAft>
              <a:spcPct val="35000"/>
            </a:spcAft>
            <a:buNone/>
          </a:pPr>
          <a:r>
            <a:rPr lang="en-US" sz="1400" i="0" kern="1200" dirty="0"/>
            <a:t>powered</a:t>
          </a:r>
          <a:endParaRPr lang="en-US" sz="1400" kern="1200" dirty="0"/>
        </a:p>
      </dsp:txBody>
      <dsp:txXfrm>
        <a:off x="722075" y="1356488"/>
        <a:ext cx="1937228" cy="1162336"/>
      </dsp:txXfrm>
    </dsp:sp>
    <dsp:sp modelId="{35527BFE-D218-478F-9923-DDFC6116FB96}">
      <dsp:nvSpPr>
        <dsp:cNvPr id="0" name=""/>
        <dsp:cNvSpPr/>
      </dsp:nvSpPr>
      <dsp:spPr>
        <a:xfrm>
          <a:off x="2745354" y="1356488"/>
          <a:ext cx="1937228" cy="1162336"/>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i="0" kern="1200" dirty="0"/>
            <a:t>Maximum direct line sight slowly emitting pulses while slowly turning 180 to the left and right continuously</a:t>
          </a:r>
          <a:endParaRPr lang="en-US" sz="1400" kern="1200" dirty="0"/>
        </a:p>
      </dsp:txBody>
      <dsp:txXfrm>
        <a:off x="2745354" y="1356488"/>
        <a:ext cx="1937228" cy="1162336"/>
      </dsp:txXfrm>
    </dsp:sp>
    <dsp:sp modelId="{30281AA1-CF92-4921-8868-C291C7CF7848}">
      <dsp:nvSpPr>
        <dsp:cNvPr id="0" name=""/>
        <dsp:cNvSpPr/>
      </dsp:nvSpPr>
      <dsp:spPr>
        <a:xfrm>
          <a:off x="1679879" y="2674133"/>
          <a:ext cx="1937228" cy="1162336"/>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i="0" kern="1200" baseline="0" dirty="0"/>
            <a:t>Real-time Text Notification when system detects intruder</a:t>
          </a:r>
          <a:endParaRPr lang="en-US" sz="1400" kern="1200" dirty="0"/>
        </a:p>
      </dsp:txBody>
      <dsp:txXfrm>
        <a:off x="1679879" y="2674133"/>
        <a:ext cx="1937228" cy="1162336"/>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C82E2-3434-4F8F-B24D-E09295921497}" type="datetimeFigureOut">
              <a:rPr lang="en-US" smtClean="0"/>
              <a:t>5/18/2021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93C6C-82EA-4D9D-AA8A-69C85F2EE2B5}" type="slidenum">
              <a:rPr lang="en-US" smtClean="0"/>
              <a:t>‹#›</a:t>
            </a:fld>
            <a:endParaRPr lang="en-US" dirty="0"/>
          </a:p>
        </p:txBody>
      </p:sp>
    </p:spTree>
    <p:extLst>
      <p:ext uri="{BB962C8B-B14F-4D97-AF65-F5344CB8AC3E}">
        <p14:creationId xmlns:p14="http://schemas.microsoft.com/office/powerpoint/2010/main" val="53732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5539117B-1405-4997-81DF-D47685487591}" type="datetime1">
              <a:rPr lang="en-US" smtClean="0"/>
              <a:t>5/18/2021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AD327-AB58-4897-AF71-6D19B63EA53A}"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0F879-CB5E-4D5D-8720-D92DA7AE545E}"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87957-4685-4AAA-AC15-17027EB8CE3B}"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B02546-CD2F-49E1-B1D0-A834B66B5E2F}"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7815D2-491A-4C11-867A-1AADC7361863}" type="datetime1">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5CC7DB-A260-4317-B84F-54DF88D675D3}" type="datetime1">
              <a:rPr lang="en-US" smtClean="0"/>
              <a:t>5/18/2021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3632A5-C0DB-45B3-9A28-AA7E7B5E7621}" type="datetime1">
              <a:rPr lang="en-US" smtClean="0"/>
              <a:t>5/18/2021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6FDAC-91B9-467F-9D59-FECADBF43D47}" type="datetime1">
              <a:rPr lang="en-US" smtClean="0"/>
              <a:t>5/18/2021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51332A-5D1A-4A68-8DC3-3FC24CFC5B34}" type="datetime1">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47A8BF-B3DA-48FF-989E-13589D6975D0}" type="datetime1">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3B4EE1E-2631-4416-BD05-4FE45075E299}" type="datetime1">
              <a:rPr lang="en-US" smtClean="0"/>
              <a:t>5/18/2021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ntrolled_Substances_Act" TargetMode="External"/><Relationship Id="rId2" Type="http://schemas.openxmlformats.org/officeDocument/2006/relationships/hyperlink" Target="https://en.wikipedia.org/wiki/Tetrahydrocannabinol#cite_note-16"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55C987-ED28-46CA-ACFD-871FF101D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9530D1-E1B7-4679-A6ED-D82EB77AA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CB8372A-11C5-4BD2-B5FD-71DDEFADE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B9BDB7-2134-468E-9725-B904F4E364E5}"/>
              </a:ext>
            </a:extLst>
          </p:cNvPr>
          <p:cNvSpPr>
            <a:spLocks noGrp="1"/>
          </p:cNvSpPr>
          <p:nvPr>
            <p:ph type="ctrTitle"/>
          </p:nvPr>
        </p:nvSpPr>
        <p:spPr>
          <a:xfrm>
            <a:off x="1109980" y="4206240"/>
            <a:ext cx="9966960" cy="1325880"/>
          </a:xfrm>
        </p:spPr>
        <p:txBody>
          <a:bodyPr>
            <a:normAutofit/>
          </a:bodyPr>
          <a:lstStyle/>
          <a:p>
            <a:r>
              <a:rPr lang="en-US" sz="6600" dirty="0">
                <a:solidFill>
                  <a:schemeClr val="accent1"/>
                </a:solidFill>
              </a:rPr>
              <a:t>Smart farming system</a:t>
            </a:r>
          </a:p>
        </p:txBody>
      </p:sp>
      <p:pic>
        <p:nvPicPr>
          <p:cNvPr id="5" name="Picture 4" descr="A close up of a green field">
            <a:extLst>
              <a:ext uri="{FF2B5EF4-FFF2-40B4-BE49-F238E27FC236}">
                <a16:creationId xmlns:a16="http://schemas.microsoft.com/office/drawing/2014/main" id="{4E312030-0DC2-4F76-9D84-36063902EC4D}"/>
              </a:ext>
            </a:extLst>
          </p:cNvPr>
          <p:cNvPicPr>
            <a:picLocks noChangeAspect="1"/>
          </p:cNvPicPr>
          <p:nvPr/>
        </p:nvPicPr>
        <p:blipFill rotWithShape="1">
          <a:blip r:embed="rId2"/>
          <a:srcRect t="21867" r="1" b="29770"/>
          <a:stretch/>
        </p:blipFill>
        <p:spPr>
          <a:xfrm>
            <a:off x="243840" y="256540"/>
            <a:ext cx="11704320" cy="3764276"/>
          </a:xfrm>
          <a:prstGeom prst="rect">
            <a:avLst/>
          </a:prstGeom>
        </p:spPr>
      </p:pic>
    </p:spTree>
    <p:extLst>
      <p:ext uri="{BB962C8B-B14F-4D97-AF65-F5344CB8AC3E}">
        <p14:creationId xmlns:p14="http://schemas.microsoft.com/office/powerpoint/2010/main" val="1935269742"/>
      </p:ext>
    </p:extLst>
  </p:cSld>
  <p:clrMapOvr>
    <a:masterClrMapping/>
  </p:clrMapOvr>
  <mc:AlternateContent xmlns:mc="http://schemas.openxmlformats.org/markup-compatibility/2006">
    <mc:Choice xmlns:p14="http://schemas.microsoft.com/office/powerpoint/2010/main" Requires="p14">
      <p:transition spd="slow" p14:dur="3400" advClick="0" advTm="15000">
        <p14:reveal/>
      </p:transition>
    </mc:Choice>
    <mc:Fallback>
      <p:transition spd="slow" advClick="0" advTm="15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3BB2-2FF8-418D-853B-598A09677A01}"/>
              </a:ext>
            </a:extLst>
          </p:cNvPr>
          <p:cNvSpPr>
            <a:spLocks noGrp="1"/>
          </p:cNvSpPr>
          <p:nvPr>
            <p:ph type="title"/>
          </p:nvPr>
        </p:nvSpPr>
        <p:spPr/>
        <p:txBody>
          <a:bodyPr/>
          <a:lstStyle/>
          <a:p>
            <a:r>
              <a:rPr lang="en-US" dirty="0">
                <a:latin typeface="Roboto" panose="02000000000000000000" pitchFamily="2" charset="0"/>
              </a:rPr>
              <a:t>E</a:t>
            </a:r>
            <a:r>
              <a:rPr lang="en-US" b="0" i="0" dirty="0">
                <a:effectLst/>
                <a:latin typeface="Roboto" panose="02000000000000000000" pitchFamily="2" charset="0"/>
              </a:rPr>
              <a:t>ight ultrasonic pulses travel through the air away from the transmitter</a:t>
            </a:r>
            <a:endParaRPr lang="en-US" dirty="0"/>
          </a:p>
        </p:txBody>
      </p:sp>
      <p:pic>
        <p:nvPicPr>
          <p:cNvPr id="5" name="Content Placeholder 4">
            <a:extLst>
              <a:ext uri="{FF2B5EF4-FFF2-40B4-BE49-F238E27FC236}">
                <a16:creationId xmlns:a16="http://schemas.microsoft.com/office/drawing/2014/main" id="{01A2A886-FBE0-4380-8F1C-E19A1DD58F1F}"/>
              </a:ext>
            </a:extLst>
          </p:cNvPr>
          <p:cNvPicPr>
            <a:picLocks noGrp="1" noChangeAspect="1"/>
          </p:cNvPicPr>
          <p:nvPr>
            <p:ph idx="1"/>
          </p:nvPr>
        </p:nvPicPr>
        <p:blipFill>
          <a:blip r:embed="rId2"/>
          <a:stretch>
            <a:fillRect/>
          </a:stretch>
        </p:blipFill>
        <p:spPr>
          <a:xfrm>
            <a:off x="3902413" y="2057400"/>
            <a:ext cx="4353836" cy="4038600"/>
          </a:xfrm>
        </p:spPr>
      </p:pic>
    </p:spTree>
    <p:extLst>
      <p:ext uri="{BB962C8B-B14F-4D97-AF65-F5344CB8AC3E}">
        <p14:creationId xmlns:p14="http://schemas.microsoft.com/office/powerpoint/2010/main" val="3891621320"/>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4500" dirty="0"/>
              <a:t>ULTRASONIC SENSOR</a:t>
            </a:r>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4089998494"/>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5740006"/>
      </p:ext>
    </p:extLst>
  </p:cSld>
  <p:clrMapOvr>
    <a:masterClrMapping/>
  </p:clrMapOvr>
  <mc:AlternateContent xmlns:mc="http://schemas.openxmlformats.org/markup-compatibility/2006">
    <mc:Choice xmlns:p14="http://schemas.microsoft.com/office/powerpoint/2010/main" Requires="p14">
      <p:transition spd="slow" p14:dur="4000" advClick="0" advTm="30000">
        <p:split orient="vert"/>
      </p:transition>
    </mc:Choice>
    <mc:Fallback>
      <p:transition spd="slow" advClick="0" advTm="300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A4666-74CE-4706-A4A2-3338C0899191}"/>
              </a:ext>
            </a:extLst>
          </p:cNvPr>
          <p:cNvSpPr txBox="1"/>
          <p:nvPr/>
        </p:nvSpPr>
        <p:spPr>
          <a:xfrm>
            <a:off x="522515" y="614723"/>
            <a:ext cx="11072692" cy="5478423"/>
          </a:xfrm>
          <a:prstGeom prst="rect">
            <a:avLst/>
          </a:prstGeom>
          <a:noFill/>
        </p:spPr>
        <p:txBody>
          <a:bodyPr wrap="square">
            <a:spAutoFit/>
          </a:bodyPr>
          <a:lstStyle/>
          <a:p>
            <a:r>
              <a:rPr lang="en-US" sz="2500" dirty="0">
                <a:solidFill>
                  <a:schemeClr val="accent1"/>
                </a:solidFill>
              </a:rPr>
              <a:t>Another problematic factor hemp farmers faced and still dealing with are licensing requirements.</a:t>
            </a:r>
          </a:p>
          <a:p>
            <a:r>
              <a:rPr lang="en-US" sz="2500" dirty="0">
                <a:solidFill>
                  <a:schemeClr val="accent1"/>
                </a:solidFill>
              </a:rPr>
              <a:t>One of main issues is physical security and safe keeping of hemp because it contains Delta 9 tetrahydrocannabinol (THC) which is </a:t>
            </a:r>
            <a:r>
              <a:rPr lang="en-US" sz="2500" i="0" dirty="0">
                <a:solidFill>
                  <a:schemeClr val="accent1"/>
                </a:solidFill>
                <a:effectLst/>
                <a:latin typeface="Arial" panose="020B0604020202020204" pitchFamily="34" charset="0"/>
              </a:rPr>
              <a:t>listed under Schedule I by US federal law</a:t>
            </a:r>
            <a:r>
              <a:rPr lang="en-US" sz="2500" i="0" strike="noStrike" baseline="30000" dirty="0">
                <a:solidFill>
                  <a:schemeClr val="accent1"/>
                </a:solidFill>
                <a:effectLst/>
                <a:latin typeface="Arial" panose="020B0604020202020204" pitchFamily="34" charset="0"/>
                <a:hlinkClick r:id="rId2">
                  <a:extLst>
                    <a:ext uri="{A12FA001-AC4F-418D-AE19-62706E023703}">
                      <ahyp:hlinkClr xmlns:ahyp="http://schemas.microsoft.com/office/drawing/2018/hyperlinkcolor" val="tx"/>
                    </a:ext>
                  </a:extLst>
                </a:hlinkClick>
              </a:rPr>
              <a:t>[16]</a:t>
            </a:r>
            <a:r>
              <a:rPr lang="en-US" sz="2500" i="0" dirty="0">
                <a:solidFill>
                  <a:schemeClr val="accent1"/>
                </a:solidFill>
                <a:effectLst/>
                <a:latin typeface="Arial" panose="020B0604020202020204" pitchFamily="34" charset="0"/>
              </a:rPr>
              <a:t> under the </a:t>
            </a:r>
            <a:r>
              <a:rPr lang="en-US" sz="2500" i="0" dirty="0">
                <a:solidFill>
                  <a:schemeClr val="accent1"/>
                </a:solidFill>
                <a:effectLst/>
                <a:latin typeface="Arial" panose="020B0604020202020204" pitchFamily="34" charset="0"/>
                <a:hlinkClick r:id="rId3" tooltip="Controlled Substances Act">
                  <a:extLst>
                    <a:ext uri="{A12FA001-AC4F-418D-AE19-62706E023703}">
                      <ahyp:hlinkClr xmlns:ahyp="http://schemas.microsoft.com/office/drawing/2018/hyperlinkcolor" val="tx"/>
                    </a:ext>
                  </a:extLst>
                </a:hlinkClick>
              </a:rPr>
              <a:t>Controlled Substances Act</a:t>
            </a:r>
            <a:r>
              <a:rPr lang="en-US" sz="2500" dirty="0">
                <a:solidFill>
                  <a:schemeClr val="accent1"/>
                </a:solidFill>
              </a:rPr>
              <a:t>.</a:t>
            </a:r>
          </a:p>
          <a:p>
            <a:endParaRPr lang="en-US" sz="2500" dirty="0">
              <a:solidFill>
                <a:schemeClr val="accent1"/>
              </a:solidFill>
            </a:endParaRPr>
          </a:p>
          <a:p>
            <a:r>
              <a:rPr lang="en-US" sz="2500" dirty="0">
                <a:solidFill>
                  <a:schemeClr val="accent1"/>
                </a:solidFill>
              </a:rPr>
              <a:t>Because of the THC content theft is problematic not only because of the loss in yield but also because of the farmer’s legal responsibility  to maintain control of all THC they produce.</a:t>
            </a:r>
          </a:p>
          <a:p>
            <a:endParaRPr lang="en-US" sz="2500" dirty="0">
              <a:solidFill>
                <a:schemeClr val="accent1"/>
              </a:solidFill>
            </a:endParaRPr>
          </a:p>
          <a:p>
            <a:r>
              <a:rPr lang="en-US" sz="2500" dirty="0">
                <a:solidFill>
                  <a:schemeClr val="accent1"/>
                </a:solidFill>
              </a:rPr>
              <a:t>IoT again has come to the hemp farmer’s rescue.  The same ultrasonic component used to deter pests of 8 plus legs also serves as a security system to catch large 2 legged pests know as thieves. I turn it over to Kareem to discuss how the ultrasonic sensor is also serving as a security system.</a:t>
            </a:r>
          </a:p>
        </p:txBody>
      </p:sp>
    </p:spTree>
    <p:extLst>
      <p:ext uri="{BB962C8B-B14F-4D97-AF65-F5344CB8AC3E}">
        <p14:creationId xmlns:p14="http://schemas.microsoft.com/office/powerpoint/2010/main" val="2924860772"/>
      </p:ext>
    </p:extLst>
  </p:cSld>
  <p:clrMapOvr>
    <a:masterClrMapping/>
  </p:clrMapOvr>
  <mc:AlternateContent xmlns:mc="http://schemas.openxmlformats.org/markup-compatibility/2006">
    <mc:Choice xmlns:p14="http://schemas.microsoft.com/office/powerpoint/2010/main" Requires="p14">
      <p:transition spd="slow" p14:dur="4000" advClick="0" advTm="50000">
        <p:split orient="vert"/>
      </p:transition>
    </mc:Choice>
    <mc:Fallback>
      <p:transition spd="slow" advClick="0" advTm="50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4500" dirty="0"/>
              <a:t>ULTRASONIC SENSOR</a:t>
            </a:r>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4089759118"/>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847274"/>
      </p:ext>
    </p:extLst>
  </p:cSld>
  <p:clrMapOvr>
    <a:masterClrMapping/>
  </p:clrMapOvr>
  <mc:AlternateContent xmlns:mc="http://schemas.openxmlformats.org/markup-compatibility/2006">
    <mc:Choice xmlns:p14="http://schemas.microsoft.com/office/powerpoint/2010/main" Requires="p14">
      <p:transition spd="slow" p14:dur="4000" advClick="0" advTm="35000">
        <p:split orient="vert"/>
      </p:transition>
    </mc:Choice>
    <mc:Fallback>
      <p:transition spd="slow" advClick="0" advTm="35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E80C-86AB-4CD7-8BF0-7D9332D97887}"/>
              </a:ext>
            </a:extLst>
          </p:cNvPr>
          <p:cNvSpPr>
            <a:spLocks noGrp="1"/>
          </p:cNvSpPr>
          <p:nvPr>
            <p:ph type="title"/>
          </p:nvPr>
        </p:nvSpPr>
        <p:spPr/>
        <p:txBody>
          <a:bodyPr/>
          <a:lstStyle/>
          <a:p>
            <a:r>
              <a:rPr lang="en-US" dirty="0"/>
              <a:t>ROHS28BYJ-48</a:t>
            </a:r>
            <a:br>
              <a:rPr lang="en-US" dirty="0"/>
            </a:br>
            <a:r>
              <a:rPr lang="en-US" dirty="0"/>
              <a:t>Step Motor</a:t>
            </a:r>
          </a:p>
        </p:txBody>
      </p:sp>
      <p:pic>
        <p:nvPicPr>
          <p:cNvPr id="6" name="Content Placeholder 5">
            <a:extLst>
              <a:ext uri="{FF2B5EF4-FFF2-40B4-BE49-F238E27FC236}">
                <a16:creationId xmlns:a16="http://schemas.microsoft.com/office/drawing/2014/main" id="{5E64D12F-0E2C-495E-8F12-9526E91520DE}"/>
              </a:ext>
            </a:extLst>
          </p:cNvPr>
          <p:cNvPicPr>
            <a:picLocks noGrp="1" noChangeAspect="1"/>
          </p:cNvPicPr>
          <p:nvPr>
            <p:ph idx="1"/>
          </p:nvPr>
        </p:nvPicPr>
        <p:blipFill>
          <a:blip r:embed="rId2"/>
          <a:stretch>
            <a:fillRect/>
          </a:stretch>
        </p:blipFill>
        <p:spPr>
          <a:xfrm>
            <a:off x="5940301" y="1552175"/>
            <a:ext cx="3631253" cy="3017520"/>
          </a:xfrm>
        </p:spPr>
      </p:pic>
      <p:sp>
        <p:nvSpPr>
          <p:cNvPr id="4" name="Text Placeholder 3">
            <a:extLst>
              <a:ext uri="{FF2B5EF4-FFF2-40B4-BE49-F238E27FC236}">
                <a16:creationId xmlns:a16="http://schemas.microsoft.com/office/drawing/2014/main" id="{2F7B7F53-AA3B-468D-8044-29C5EA6F9ACD}"/>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b="0" i="0" dirty="0">
                <a:solidFill>
                  <a:srgbClr val="000000"/>
                </a:solidFill>
                <a:effectLst/>
                <a:latin typeface="Times New Roman" panose="02020603050405020304" pitchFamily="18" charset="0"/>
              </a:rPr>
              <a:t>5VDC</a:t>
            </a:r>
          </a:p>
          <a:p>
            <a:pPr marL="285750" indent="-285750">
              <a:buFont typeface="Arial" panose="020B0604020202020204" pitchFamily="34" charset="0"/>
              <a:buChar char="•"/>
            </a:pPr>
            <a:r>
              <a:rPr lang="en-US" b="0" i="0" dirty="0">
                <a:solidFill>
                  <a:srgbClr val="000000"/>
                </a:solidFill>
                <a:effectLst/>
                <a:latin typeface="Times New Roman" panose="02020603050405020304" pitchFamily="18" charset="0"/>
              </a:rPr>
              <a:t>Class B insulation</a:t>
            </a:r>
          </a:p>
          <a:p>
            <a:pPr marL="285750" indent="-285750">
              <a:buFont typeface="Arial" panose="020B0604020202020204" pitchFamily="34" charset="0"/>
              <a:buChar char="•"/>
            </a:pPr>
            <a:r>
              <a:rPr lang="en-US" dirty="0">
                <a:solidFill>
                  <a:srgbClr val="000000"/>
                </a:solidFill>
                <a:latin typeface="Times New Roman" panose="02020603050405020304" pitchFamily="18" charset="0"/>
              </a:rPr>
              <a:t>I</a:t>
            </a:r>
            <a:r>
              <a:rPr lang="en-US" b="0" i="0" dirty="0">
                <a:solidFill>
                  <a:srgbClr val="000000"/>
                </a:solidFill>
                <a:effectLst/>
                <a:latin typeface="Times New Roman" panose="02020603050405020304" pitchFamily="18" charset="0"/>
              </a:rPr>
              <a:t>nternal wiring to sustain temperatures of up to 130 degrees Celsius</a:t>
            </a:r>
          </a:p>
          <a:p>
            <a:pPr marL="285750" indent="-285750">
              <a:buFont typeface="Arial" panose="020B0604020202020204" pitchFamily="34" charset="0"/>
              <a:buChar char="•"/>
            </a:pPr>
            <a:r>
              <a:rPr lang="en-US" dirty="0" err="1">
                <a:solidFill>
                  <a:srgbClr val="000000"/>
                </a:solidFill>
                <a:latin typeface="Times New Roman" panose="02020603050405020304" pitchFamily="18" charset="0"/>
              </a:rPr>
              <a:t>WithaA</a:t>
            </a:r>
            <a:r>
              <a:rPr lang="en-US" b="0" i="0" dirty="0" err="1">
                <a:solidFill>
                  <a:srgbClr val="000000"/>
                </a:solidFill>
                <a:effectLst/>
                <a:latin typeface="Times New Roman" panose="02020603050405020304" pitchFamily="18" charset="0"/>
              </a:rPr>
              <a:t>mbient</a:t>
            </a:r>
            <a:r>
              <a:rPr lang="en-US" b="0" i="0" dirty="0">
                <a:solidFill>
                  <a:srgbClr val="000000"/>
                </a:solidFill>
                <a:effectLst/>
                <a:latin typeface="Times New Roman" panose="02020603050405020304" pitchFamily="18" charset="0"/>
              </a:rPr>
              <a:t> temperature of 40 Celsius, the stepper motor has a temperature rise allowance of 90 Celsius.</a:t>
            </a:r>
          </a:p>
          <a:p>
            <a:pPr marL="285750" indent="-285750">
              <a:buFont typeface="Arial" panose="020B0604020202020204" pitchFamily="34" charset="0"/>
              <a:buChar char="•"/>
            </a:pPr>
            <a:r>
              <a:rPr lang="en-US" b="0" i="0" dirty="0">
                <a:solidFill>
                  <a:srgbClr val="000000"/>
                </a:solidFill>
                <a:effectLst/>
                <a:latin typeface="Times New Roman" panose="02020603050405020304" pitchFamily="18" charset="0"/>
              </a:rPr>
              <a:t>Stepper motors can run continuously at these temperatures.</a:t>
            </a:r>
            <a:endParaRPr lang="en-US" dirty="0"/>
          </a:p>
        </p:txBody>
      </p:sp>
    </p:spTree>
    <p:extLst>
      <p:ext uri="{BB962C8B-B14F-4D97-AF65-F5344CB8AC3E}">
        <p14:creationId xmlns:p14="http://schemas.microsoft.com/office/powerpoint/2010/main" val="1887509829"/>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10F5E2-1ECA-4F99-B0FC-2CB4B5093856}"/>
              </a:ext>
            </a:extLst>
          </p:cNvPr>
          <p:cNvSpPr txBox="1"/>
          <p:nvPr/>
        </p:nvSpPr>
        <p:spPr>
          <a:xfrm>
            <a:off x="945136" y="791455"/>
            <a:ext cx="8037499" cy="5924699"/>
          </a:xfrm>
          <a:prstGeom prst="rect">
            <a:avLst/>
          </a:prstGeom>
          <a:noFill/>
        </p:spPr>
        <p:txBody>
          <a:bodyPr wrap="square">
            <a:spAutoFit/>
          </a:bodyPr>
          <a:lstStyle/>
          <a:p>
            <a:pPr algn="ctr"/>
            <a:r>
              <a:rPr lang="en-US" sz="2500" dirty="0">
                <a:solidFill>
                  <a:schemeClr val="accent1"/>
                </a:solidFill>
              </a:rPr>
              <a:t>Another factor farmers dealt with and still are dealing with is controlling hemp pollination.  Pollination became problematic because when hemp is pollinated, it begins the process of seed propagation and in turn decreases trichome production.</a:t>
            </a:r>
          </a:p>
          <a:p>
            <a:pPr algn="ctr"/>
            <a:endParaRPr lang="en-US" sz="2500" dirty="0">
              <a:solidFill>
                <a:schemeClr val="accent1"/>
              </a:solidFill>
            </a:endParaRPr>
          </a:p>
          <a:p>
            <a:pPr algn="ctr"/>
            <a:r>
              <a:rPr lang="en-US" sz="2500" dirty="0">
                <a:solidFill>
                  <a:schemeClr val="accent1"/>
                </a:solidFill>
              </a:rPr>
              <a:t>Trichomes are the mechanism by which hemp produces cannabinoids, such as cannabidiol (CBD)</a:t>
            </a:r>
          </a:p>
          <a:p>
            <a:pPr algn="ctr"/>
            <a:endParaRPr lang="en-US" sz="2500" dirty="0">
              <a:solidFill>
                <a:schemeClr val="accent1"/>
              </a:solidFill>
            </a:endParaRPr>
          </a:p>
          <a:p>
            <a:pPr algn="ctr"/>
            <a:r>
              <a:rPr lang="en-US" sz="2500" dirty="0">
                <a:solidFill>
                  <a:schemeClr val="accent1"/>
                </a:solidFill>
              </a:rPr>
              <a:t>Majority of New Mexican farmers grew high CBD hemp strains to</a:t>
            </a:r>
          </a:p>
          <a:p>
            <a:pPr algn="ctr"/>
            <a:r>
              <a:rPr lang="en-US" sz="2500" dirty="0">
                <a:solidFill>
                  <a:schemeClr val="accent1"/>
                </a:solidFill>
              </a:rPr>
              <a:t>produce, manufacture and sell high quality CBD hemp oil not seeds.</a:t>
            </a:r>
          </a:p>
          <a:p>
            <a:pPr algn="ctr"/>
            <a:br>
              <a:rPr lang="en-US" sz="1800" dirty="0"/>
            </a:br>
            <a:br>
              <a:rPr lang="en-US" sz="1800" dirty="0"/>
            </a:br>
            <a:endParaRPr lang="en-US" dirty="0"/>
          </a:p>
        </p:txBody>
      </p:sp>
    </p:spTree>
    <p:extLst>
      <p:ext uri="{BB962C8B-B14F-4D97-AF65-F5344CB8AC3E}">
        <p14:creationId xmlns:p14="http://schemas.microsoft.com/office/powerpoint/2010/main" val="3819770248"/>
      </p:ext>
    </p:extLst>
  </p:cSld>
  <p:clrMapOvr>
    <a:masterClrMapping/>
  </p:clrMapOvr>
  <mc:AlternateContent xmlns:mc="http://schemas.openxmlformats.org/markup-compatibility/2006">
    <mc:Choice xmlns:p14="http://schemas.microsoft.com/office/powerpoint/2010/main" Requires="p14">
      <p:transition spd="slow" p14:dur="4000" advClick="0" advTm="20000">
        <p14:reveal/>
      </p:transition>
    </mc:Choice>
    <mc:Fallback>
      <p:transition spd="slow" advClick="0" advTm="2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FF84-33F4-41AB-9093-D6F69143E7C2}"/>
              </a:ext>
            </a:extLst>
          </p:cNvPr>
          <p:cNvSpPr txBox="1"/>
          <p:nvPr/>
        </p:nvSpPr>
        <p:spPr>
          <a:xfrm>
            <a:off x="545565" y="783772"/>
            <a:ext cx="9243892" cy="5940088"/>
          </a:xfrm>
          <a:prstGeom prst="rect">
            <a:avLst/>
          </a:prstGeom>
          <a:noFill/>
        </p:spPr>
        <p:txBody>
          <a:bodyPr wrap="square" rtlCol="0">
            <a:spAutoFit/>
          </a:bodyPr>
          <a:lstStyle/>
          <a:p>
            <a:pPr algn="ctr"/>
            <a:r>
              <a:rPr lang="en-US" sz="2000" dirty="0">
                <a:solidFill>
                  <a:schemeClr val="accent1"/>
                </a:solidFill>
                <a:latin typeface="+mj-lt"/>
              </a:rPr>
              <a:t>A solution to the pollination problem is to monitor the environment with a great IoT device called a Grove Dust Sensor which is a particulate sensor.</a:t>
            </a:r>
          </a:p>
          <a:p>
            <a:pPr algn="ctr"/>
            <a:endParaRPr lang="en-US" sz="2000" dirty="0">
              <a:solidFill>
                <a:schemeClr val="accent1"/>
              </a:solidFill>
              <a:latin typeface="+mj-lt"/>
            </a:endParaRPr>
          </a:p>
          <a:p>
            <a:pPr algn="ctr"/>
            <a:r>
              <a:rPr lang="en-US" sz="2000" dirty="0">
                <a:solidFill>
                  <a:schemeClr val="accent1"/>
                </a:solidFill>
                <a:latin typeface="+mj-lt"/>
              </a:rPr>
              <a:t> This sensor has the capabilities to detect particles as small as 1um in size. One great thing about cannabis pollen is it measures approximately 25um which is rather large especially when wet.  Thus, it is not difficult to detect during the pollination season. The pollination season begins about </a:t>
            </a:r>
            <a:r>
              <a:rPr lang="en-US" sz="2000" i="0" dirty="0">
                <a:solidFill>
                  <a:schemeClr val="accent1"/>
                </a:solidFill>
                <a:effectLst/>
                <a:latin typeface="+mj-lt"/>
              </a:rPr>
              <a:t>4 to 5 weeks after females’ flower.</a:t>
            </a:r>
            <a:endParaRPr lang="en-US" sz="2000" dirty="0">
              <a:solidFill>
                <a:schemeClr val="accent1"/>
              </a:solidFill>
              <a:latin typeface="+mj-lt"/>
            </a:endParaRPr>
          </a:p>
          <a:p>
            <a:pPr algn="ctr"/>
            <a:r>
              <a:rPr lang="en-US" sz="2000" dirty="0">
                <a:solidFill>
                  <a:schemeClr val="accent1"/>
                </a:solidFill>
                <a:latin typeface="+mj-lt"/>
              </a:rPr>
              <a:t>When heavy particulate detection occurs during pollination season, an alert will be sent to the farmer to seek out all the male plants and all hermaphrodites and remove them from the crop.</a:t>
            </a:r>
          </a:p>
          <a:p>
            <a:pPr algn="ctr"/>
            <a:r>
              <a:rPr lang="en-US" sz="2000" dirty="0">
                <a:solidFill>
                  <a:schemeClr val="accent1"/>
                </a:solidFill>
                <a:latin typeface="+mj-lt"/>
              </a:rPr>
              <a:t>It is important to note that nearly 100 percent of seed planted in New Mexico is feminized seed which is guaranteed to produce approximately 99% female plants per pound. It is also important to keep in mind that some female plants are hermaphrodites and can also pollinate other females.  </a:t>
            </a:r>
            <a:endParaRPr lang="en-US" sz="2000" dirty="0">
              <a:latin typeface="+mj-lt"/>
            </a:endParaRPr>
          </a:p>
          <a:p>
            <a:pPr algn="ctr"/>
            <a:endParaRPr lang="en-US" sz="2500" dirty="0"/>
          </a:p>
          <a:p>
            <a:pPr algn="ctr"/>
            <a:r>
              <a:rPr lang="en-US" sz="2000" dirty="0">
                <a:solidFill>
                  <a:schemeClr val="accent1"/>
                </a:solidFill>
              </a:rPr>
              <a:t>I will turn it over to Kareem to explain how the pollen detection works in the Smart Farm System</a:t>
            </a:r>
          </a:p>
          <a:p>
            <a:pPr algn="ctr"/>
            <a:endParaRPr lang="en-US" sz="3500" dirty="0"/>
          </a:p>
        </p:txBody>
      </p:sp>
    </p:spTree>
    <p:extLst>
      <p:ext uri="{BB962C8B-B14F-4D97-AF65-F5344CB8AC3E}">
        <p14:creationId xmlns:p14="http://schemas.microsoft.com/office/powerpoint/2010/main" val="3998480151"/>
      </p:ext>
    </p:extLst>
  </p:cSld>
  <p:clrMapOvr>
    <a:masterClrMapping/>
  </p:clrMapOvr>
  <mc:AlternateContent xmlns:mc="http://schemas.openxmlformats.org/markup-compatibility/2006">
    <mc:Choice xmlns:p14="http://schemas.microsoft.com/office/powerpoint/2010/main" Requires="p14">
      <p:transition spd="slow" p14:dur="4000" advClick="0" advTm="20000">
        <p:randomBar dir="vert"/>
      </p:transition>
    </mc:Choice>
    <mc:Fallback>
      <p:transition spd="slow" advClick="0" advTm="20000">
        <p:randomBa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7">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4AA4121-410F-4E81-8280-79AB854EB91B}"/>
              </a:ext>
            </a:extLst>
          </p:cNvPr>
          <p:cNvSpPr txBox="1"/>
          <p:nvPr/>
        </p:nvSpPr>
        <p:spPr>
          <a:xfrm>
            <a:off x="4490977" y="1314118"/>
            <a:ext cx="7043526" cy="4556760"/>
          </a:xfrm>
          <a:prstGeom prst="rect">
            <a:avLst/>
          </a:prstGeom>
        </p:spPr>
        <p:txBody>
          <a:bodyPr vert="horz" lIns="91440" tIns="45720" rIns="91440" bIns="45720" rtlCol="0">
            <a:normAutofit fontScale="40000" lnSpcReduction="20000"/>
          </a:bodyPr>
          <a:lstStyle/>
          <a:p>
            <a:pPr defTabSz="914400">
              <a:lnSpc>
                <a:spcPct val="90000"/>
              </a:lnSpc>
              <a:spcAft>
                <a:spcPts val="600"/>
              </a:spcAft>
              <a:buClr>
                <a:schemeClr val="accent1"/>
              </a:buClr>
              <a:buSzPct val="80000"/>
            </a:pPr>
            <a:r>
              <a:rPr lang="en-US" sz="9200">
                <a:solidFill>
                  <a:schemeClr val="accent1"/>
                </a:solidFill>
              </a:rPr>
              <a:t>P</a:t>
            </a:r>
            <a:r>
              <a:rPr kumimoji="0" lang="en-US" sz="9200" b="0" i="0" u="none" strike="noStrike" cap="none" spc="0" normalizeH="0" baseline="0" noProof="0">
                <a:ln>
                  <a:noFill/>
                </a:ln>
                <a:solidFill>
                  <a:schemeClr val="accent1"/>
                </a:solidFill>
                <a:effectLst/>
                <a:uLnTx/>
                <a:uFillTx/>
              </a:rPr>
              <a:t>ollen </a:t>
            </a:r>
            <a:r>
              <a:rPr lang="en-US" sz="9200">
                <a:solidFill>
                  <a:schemeClr val="accent1"/>
                </a:solidFill>
              </a:rPr>
              <a:t>D</a:t>
            </a:r>
            <a:r>
              <a:rPr kumimoji="0" lang="en-US" sz="9200" b="0" i="0" u="none" strike="noStrike" cap="none" spc="0" normalizeH="0" baseline="0" noProof="0">
                <a:ln>
                  <a:noFill/>
                </a:ln>
                <a:solidFill>
                  <a:schemeClr val="accent1"/>
                </a:solidFill>
                <a:effectLst/>
                <a:uLnTx/>
                <a:uFillTx/>
              </a:rPr>
              <a:t>etection System</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5400" b="0" i="0" u="none" strike="noStrike" cap="none" spc="0" normalizeH="0" baseline="0" noProof="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5600" b="0" i="0" u="none" strike="noStrike" cap="none" spc="0" normalizeH="0" baseline="0" noProof="0">
                <a:ln>
                  <a:noFill/>
                </a:ln>
                <a:solidFill>
                  <a:schemeClr val="accent1"/>
                </a:solidFill>
                <a:effectLst/>
                <a:uLnTx/>
                <a:uFillTx/>
              </a:rPr>
              <a:t>Monitors pollen for optimal trichome and cannabinoid yield</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5600" b="0" i="0" u="none" strike="noStrike" cap="none" spc="0" normalizeH="0" baseline="0" noProof="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5600" b="0" i="0" u="none" strike="noStrike" cap="none" spc="0" normalizeH="0" baseline="0" noProof="0">
                <a:ln>
                  <a:noFill/>
                </a:ln>
                <a:solidFill>
                  <a:schemeClr val="accent1"/>
                </a:solidFill>
                <a:effectLst/>
                <a:uLnTx/>
                <a:uFillTx/>
              </a:rPr>
              <a:t>Pollination control to prevent seed propagation</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560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5600" b="0" i="0" u="none" strike="noStrike" cap="none" spc="0" normalizeH="0" baseline="0" noProof="0">
                <a:ln>
                  <a:noFill/>
                </a:ln>
                <a:solidFill>
                  <a:schemeClr val="accent1"/>
                </a:solidFill>
                <a:effectLst/>
                <a:uLnTx/>
                <a:uFillTx/>
              </a:rPr>
              <a:t>Geo mapping to </a:t>
            </a:r>
            <a:r>
              <a:rPr lang="en-US" sz="5600">
                <a:solidFill>
                  <a:schemeClr val="accent1"/>
                </a:solidFill>
              </a:rPr>
              <a:t>rapidly eliminate male plants</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560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lang="en-US" sz="5600">
                <a:solidFill>
                  <a:schemeClr val="accent1"/>
                </a:solidFill>
              </a:rPr>
              <a:t>Connected to a </a:t>
            </a:r>
            <a:r>
              <a:rPr kumimoji="0" lang="en-US" sz="5600" b="0" i="0" u="none" strike="noStrike" cap="none" spc="0" normalizeH="0" baseline="0" noProof="0">
                <a:ln>
                  <a:noFill/>
                </a:ln>
                <a:solidFill>
                  <a:schemeClr val="accent1"/>
                </a:solidFill>
                <a:effectLst/>
                <a:uLnTx/>
                <a:uFillTx/>
              </a:rPr>
              <a:t>solar power unit for 24/7 wireless rural monitoring</a:t>
            </a:r>
            <a:endParaRPr lang="en-US" sz="560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5600" b="0" i="0" u="none" strike="noStrike" cap="none" spc="0" normalizeH="0" baseline="0" noProof="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5600" b="0" i="0" u="none" strike="noStrike" cap="none" spc="0" normalizeH="0" baseline="0" noProof="0">
                <a:ln>
                  <a:noFill/>
                </a:ln>
                <a:solidFill>
                  <a:schemeClr val="accent1"/>
                </a:solidFill>
                <a:effectLst/>
                <a:uLnTx/>
                <a:uFillTx/>
              </a:rPr>
              <a:t>Cloud Computing Capabilities - remotely connectivity via WiFi and Blue tooth</a:t>
            </a:r>
          </a:p>
          <a:p>
            <a:pPr defTabSz="914400">
              <a:lnSpc>
                <a:spcPct val="90000"/>
              </a:lnSpc>
              <a:spcAft>
                <a:spcPts val="600"/>
              </a:spcAft>
              <a:buClr>
                <a:schemeClr val="accent1"/>
              </a:buClr>
              <a:buSzPct val="80000"/>
            </a:pPr>
            <a:r>
              <a:rPr kumimoji="0" lang="en-US" b="0" i="0" u="none" strike="noStrike" cap="none" spc="0" normalizeH="0" baseline="0" noProof="0">
                <a:ln>
                  <a:noFill/>
                </a:ln>
                <a:solidFill>
                  <a:schemeClr val="accent1"/>
                </a:solidFill>
                <a:effectLst/>
                <a:uLnTx/>
                <a:uFillTx/>
              </a:rPr>
              <a:t>- </a:t>
            </a:r>
            <a:br>
              <a:rPr kumimoji="0" lang="en-US" b="0" i="0" u="none" strike="noStrike" cap="none" spc="0" normalizeH="0" baseline="0" noProof="0">
                <a:ln>
                  <a:noFill/>
                </a:ln>
                <a:solidFill>
                  <a:schemeClr val="accent1"/>
                </a:solidFill>
                <a:effectLst/>
                <a:uLnTx/>
                <a:uFillTx/>
              </a:rPr>
            </a:br>
            <a:endParaRPr lang="en-US" dirty="0">
              <a:solidFill>
                <a:schemeClr val="accent1"/>
              </a:solidFill>
            </a:endParaRPr>
          </a:p>
        </p:txBody>
      </p:sp>
      <p:pic>
        <p:nvPicPr>
          <p:cNvPr id="6" name="Picture 5">
            <a:extLst>
              <a:ext uri="{FF2B5EF4-FFF2-40B4-BE49-F238E27FC236}">
                <a16:creationId xmlns:a16="http://schemas.microsoft.com/office/drawing/2014/main" id="{3A250E71-1932-4133-B965-06D16F233256}"/>
              </a:ext>
            </a:extLst>
          </p:cNvPr>
          <p:cNvPicPr>
            <a:picLocks noChangeAspect="1"/>
          </p:cNvPicPr>
          <p:nvPr/>
        </p:nvPicPr>
        <p:blipFill>
          <a:blip r:embed="rId2"/>
          <a:stretch>
            <a:fillRect/>
          </a:stretch>
        </p:blipFill>
        <p:spPr>
          <a:xfrm>
            <a:off x="388751" y="1786160"/>
            <a:ext cx="3680949" cy="3285680"/>
          </a:xfrm>
          <a:prstGeom prst="rect">
            <a:avLst/>
          </a:prstGeom>
        </p:spPr>
      </p:pic>
    </p:spTree>
    <p:extLst>
      <p:ext uri="{BB962C8B-B14F-4D97-AF65-F5344CB8AC3E}">
        <p14:creationId xmlns:p14="http://schemas.microsoft.com/office/powerpoint/2010/main" val="65134867"/>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9E42E2-828F-4D21-90B9-F6D4320FB601}"/>
              </a:ext>
            </a:extLst>
          </p:cNvPr>
          <p:cNvSpPr txBox="1"/>
          <p:nvPr/>
        </p:nvSpPr>
        <p:spPr>
          <a:xfrm>
            <a:off x="760720" y="714614"/>
            <a:ext cx="10780699" cy="5940088"/>
          </a:xfrm>
          <a:prstGeom prst="rect">
            <a:avLst/>
          </a:prstGeom>
          <a:noFill/>
        </p:spPr>
        <p:txBody>
          <a:bodyPr wrap="square">
            <a:spAutoFit/>
          </a:bodyPr>
          <a:lstStyle/>
          <a:p>
            <a:r>
              <a:rPr lang="en-US" sz="2500" dirty="0">
                <a:solidFill>
                  <a:schemeClr val="accent1"/>
                </a:solidFill>
              </a:rPr>
              <a:t>Weather proved to be a much larger challenge than usual for hemp farmers</a:t>
            </a:r>
            <a:br>
              <a:rPr lang="en-US" sz="2500" dirty="0">
                <a:solidFill>
                  <a:schemeClr val="accent1"/>
                </a:solidFill>
              </a:rPr>
            </a:br>
            <a:br>
              <a:rPr lang="en-US" sz="2500" dirty="0">
                <a:solidFill>
                  <a:schemeClr val="accent1"/>
                </a:solidFill>
              </a:rPr>
            </a:br>
            <a:r>
              <a:rPr lang="en-US" sz="2000" dirty="0">
                <a:solidFill>
                  <a:schemeClr val="accent1"/>
                </a:solidFill>
              </a:rPr>
              <a:t>During the grow season, the lack of proper soil moisture management caused many hemp plants to fall into a stressed state. When hemp is in a stressed state it causes a spike in t</a:t>
            </a:r>
            <a:r>
              <a:rPr lang="en-US" sz="2000" i="0" dirty="0">
                <a:solidFill>
                  <a:schemeClr val="accent1"/>
                </a:solidFill>
                <a:effectLst/>
              </a:rPr>
              <a:t>etrahydrocannabinol (THC) production</a:t>
            </a:r>
            <a:r>
              <a:rPr lang="en-US" sz="2000" dirty="0">
                <a:solidFill>
                  <a:schemeClr val="accent1"/>
                </a:solidFill>
              </a:rPr>
              <a:t>.  This unfortunately, caused many  hemp crops to surpass the 0.3% THC threshold which inevitably led to the destruction of many New Mexico hemp crops which hurt many farmers financially. </a:t>
            </a:r>
            <a:br>
              <a:rPr lang="en-US" sz="2000" dirty="0">
                <a:solidFill>
                  <a:schemeClr val="accent1"/>
                </a:solidFill>
              </a:rPr>
            </a:br>
            <a:br>
              <a:rPr lang="en-US" sz="2000" dirty="0">
                <a:solidFill>
                  <a:schemeClr val="accent1"/>
                </a:solidFill>
              </a:rPr>
            </a:br>
            <a:r>
              <a:rPr lang="en-US" sz="2000" dirty="0">
                <a:solidFill>
                  <a:schemeClr val="accent1"/>
                </a:solidFill>
              </a:rPr>
              <a:t>During the harvest season, farmers were unaware as to how sensitive cannabis was to frost and a significant amount of plants were lost which reduced the amount of biomass  for a which impacted the return of investment.  </a:t>
            </a:r>
            <a:br>
              <a:rPr lang="en-US" sz="2000" dirty="0">
                <a:solidFill>
                  <a:schemeClr val="accent1"/>
                </a:solidFill>
              </a:rPr>
            </a:br>
            <a:br>
              <a:rPr lang="en-US" sz="2000" dirty="0">
                <a:solidFill>
                  <a:schemeClr val="accent1"/>
                </a:solidFill>
              </a:rPr>
            </a:br>
            <a:r>
              <a:rPr lang="en-US" sz="2000" dirty="0">
                <a:solidFill>
                  <a:schemeClr val="accent1"/>
                </a:solidFill>
              </a:rPr>
              <a:t>During the drying and curing segment of harvest, farmers were not aware hemp needs to be properly dried down to a 20% moisture level or less. If hemp is not properly dried and it is highly prone to fungus, mold and other macro-organisms rendering it useless for oil production creating a financial burden for proper disposal of the compromised biomass.</a:t>
            </a:r>
            <a:br>
              <a:rPr lang="en-US" sz="2500" dirty="0">
                <a:solidFill>
                  <a:schemeClr val="accent1"/>
                </a:solidFill>
              </a:rPr>
            </a:br>
            <a:br>
              <a:rPr lang="en-US" sz="2500" dirty="0">
                <a:solidFill>
                  <a:schemeClr val="accent1"/>
                </a:solidFill>
              </a:rPr>
            </a:br>
            <a:endParaRPr lang="en-US" sz="2500" dirty="0">
              <a:solidFill>
                <a:schemeClr val="accent1"/>
              </a:solidFill>
            </a:endParaRPr>
          </a:p>
        </p:txBody>
      </p:sp>
    </p:spTree>
    <p:extLst>
      <p:ext uri="{BB962C8B-B14F-4D97-AF65-F5344CB8AC3E}">
        <p14:creationId xmlns:p14="http://schemas.microsoft.com/office/powerpoint/2010/main" val="465015309"/>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F08C0A-A761-484B-BB03-385E0CCFEA0E}"/>
              </a:ext>
            </a:extLst>
          </p:cNvPr>
          <p:cNvSpPr txBox="1"/>
          <p:nvPr/>
        </p:nvSpPr>
        <p:spPr>
          <a:xfrm>
            <a:off x="1529123" y="983556"/>
            <a:ext cx="6408484" cy="5539978"/>
          </a:xfrm>
          <a:prstGeom prst="rect">
            <a:avLst/>
          </a:prstGeom>
          <a:noFill/>
        </p:spPr>
        <p:txBody>
          <a:bodyPr wrap="square" rtlCol="0">
            <a:spAutoFit/>
          </a:bodyPr>
          <a:lstStyle/>
          <a:p>
            <a:r>
              <a:rPr lang="en-US" sz="2400" dirty="0">
                <a:solidFill>
                  <a:schemeClr val="accent1"/>
                </a:solidFill>
              </a:rPr>
              <a:t>The Smart Farming System houses a weather station.</a:t>
            </a:r>
          </a:p>
          <a:p>
            <a:r>
              <a:rPr lang="en-US" sz="2400" dirty="0">
                <a:solidFill>
                  <a:schemeClr val="accent1"/>
                </a:solidFill>
              </a:rPr>
              <a:t>The weather station is comprised of 2 components and a cloud- based website. </a:t>
            </a:r>
          </a:p>
          <a:p>
            <a:endParaRPr lang="en-US" sz="2400" dirty="0">
              <a:solidFill>
                <a:schemeClr val="accent1"/>
              </a:solidFill>
            </a:endParaRPr>
          </a:p>
          <a:p>
            <a:r>
              <a:rPr lang="en-US" sz="2400" dirty="0">
                <a:solidFill>
                  <a:schemeClr val="accent1"/>
                </a:solidFill>
              </a:rPr>
              <a:t>The first component is the BME280 which is a temperature, humidity and pressure sensor.</a:t>
            </a:r>
          </a:p>
          <a:p>
            <a:r>
              <a:rPr lang="en-US" sz="2400" dirty="0">
                <a:solidFill>
                  <a:schemeClr val="accent1"/>
                </a:solidFill>
              </a:rPr>
              <a:t>The second component is a monochrome I2C OLED Display unit with a 128 x 64 resolution dot matrix panel.</a:t>
            </a:r>
          </a:p>
          <a:p>
            <a:r>
              <a:rPr lang="en-US" sz="2400" dirty="0">
                <a:solidFill>
                  <a:schemeClr val="accent1"/>
                </a:solidFill>
              </a:rPr>
              <a:t>The weather data can be accessed from anywhere in the world via Adafruit.io which provides real-time data on the status of the crop’s environment. </a:t>
            </a:r>
          </a:p>
          <a:p>
            <a:endParaRPr lang="en-US" dirty="0"/>
          </a:p>
        </p:txBody>
      </p:sp>
    </p:spTree>
    <p:extLst>
      <p:ext uri="{BB962C8B-B14F-4D97-AF65-F5344CB8AC3E}">
        <p14:creationId xmlns:p14="http://schemas.microsoft.com/office/powerpoint/2010/main" val="2444829123"/>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8B6D-2373-4611-BCB7-EA32DE57DEC2}"/>
              </a:ext>
            </a:extLst>
          </p:cNvPr>
          <p:cNvSpPr>
            <a:spLocks noGrp="1"/>
          </p:cNvSpPr>
          <p:nvPr>
            <p:ph type="title"/>
          </p:nvPr>
        </p:nvSpPr>
        <p:spPr/>
        <p:txBody>
          <a:bodyPr/>
          <a:lstStyle/>
          <a:p>
            <a:pPr algn="ctr"/>
            <a:r>
              <a:rPr lang="en-US" dirty="0"/>
              <a:t>TEAM MEMBERS</a:t>
            </a:r>
          </a:p>
        </p:txBody>
      </p:sp>
      <p:sp>
        <p:nvSpPr>
          <p:cNvPr id="3" name="Content Placeholder 2">
            <a:extLst>
              <a:ext uri="{FF2B5EF4-FFF2-40B4-BE49-F238E27FC236}">
                <a16:creationId xmlns:a16="http://schemas.microsoft.com/office/drawing/2014/main" id="{CAF7BAD1-7D09-45C4-97F7-4B03CB54FBB2}"/>
              </a:ext>
            </a:extLst>
          </p:cNvPr>
          <p:cNvSpPr>
            <a:spLocks noGrp="1"/>
          </p:cNvSpPr>
          <p:nvPr>
            <p:ph sz="half" idx="1"/>
          </p:nvPr>
        </p:nvSpPr>
        <p:spPr>
          <a:xfrm>
            <a:off x="3088980" y="2167857"/>
            <a:ext cx="2132704" cy="2522285"/>
          </a:xfrm>
        </p:spPr>
        <p:txBody>
          <a:bodyPr>
            <a:normAutofit fontScale="55000" lnSpcReduction="20000"/>
          </a:bodyPr>
          <a:lstStyle/>
          <a:p>
            <a:r>
              <a:rPr lang="en-US" dirty="0"/>
              <a:t>KAREEM CRUM</a:t>
            </a:r>
          </a:p>
          <a:p>
            <a:r>
              <a:rPr lang="en-US" dirty="0"/>
              <a:t>Military</a:t>
            </a:r>
          </a:p>
          <a:p>
            <a:r>
              <a:rPr lang="en-US" dirty="0"/>
              <a:t>Student</a:t>
            </a:r>
          </a:p>
          <a:p>
            <a:r>
              <a:rPr lang="en-US" dirty="0"/>
              <a:t>Son</a:t>
            </a:r>
          </a:p>
          <a:p>
            <a:r>
              <a:rPr lang="en-US" dirty="0"/>
              <a:t>Grandson</a:t>
            </a:r>
          </a:p>
          <a:p>
            <a:r>
              <a:rPr lang="en-US" dirty="0"/>
              <a:t>Brother</a:t>
            </a:r>
          </a:p>
          <a:p>
            <a:r>
              <a:rPr lang="en-US" dirty="0"/>
              <a:t>Uncle and</a:t>
            </a:r>
          </a:p>
          <a:p>
            <a:r>
              <a:rPr lang="en-US" dirty="0"/>
              <a:t>Boyfriend	</a:t>
            </a:r>
          </a:p>
        </p:txBody>
      </p:sp>
      <p:sp>
        <p:nvSpPr>
          <p:cNvPr id="4" name="Content Placeholder 3">
            <a:extLst>
              <a:ext uri="{FF2B5EF4-FFF2-40B4-BE49-F238E27FC236}">
                <a16:creationId xmlns:a16="http://schemas.microsoft.com/office/drawing/2014/main" id="{EE8E898D-FE0F-4D8C-9F5E-8253D810342F}"/>
              </a:ext>
            </a:extLst>
          </p:cNvPr>
          <p:cNvSpPr>
            <a:spLocks noGrp="1"/>
          </p:cNvSpPr>
          <p:nvPr>
            <p:ph sz="half" idx="2"/>
          </p:nvPr>
        </p:nvSpPr>
        <p:spPr>
          <a:xfrm>
            <a:off x="6096000" y="2167857"/>
            <a:ext cx="4754880" cy="4023360"/>
          </a:xfrm>
        </p:spPr>
        <p:txBody>
          <a:bodyPr>
            <a:normAutofit fontScale="55000" lnSpcReduction="20000"/>
          </a:bodyPr>
          <a:lstStyle/>
          <a:p>
            <a:r>
              <a:rPr lang="en-US" dirty="0"/>
              <a:t>STEPHANIE PEREA</a:t>
            </a:r>
          </a:p>
          <a:p>
            <a:r>
              <a:rPr lang="en-US" dirty="0"/>
              <a:t>Sandia National Laboratories Retiree</a:t>
            </a:r>
          </a:p>
          <a:p>
            <a:r>
              <a:rPr lang="en-US" dirty="0"/>
              <a:t>Mother of 3 beautiful Children</a:t>
            </a:r>
          </a:p>
          <a:p>
            <a:r>
              <a:rPr lang="en-US" dirty="0"/>
              <a:t>Grandmother of 8 wonderful grandchildren</a:t>
            </a:r>
          </a:p>
          <a:p>
            <a:r>
              <a:rPr lang="en-US" dirty="0"/>
              <a:t>Big Sister</a:t>
            </a:r>
          </a:p>
          <a:p>
            <a:r>
              <a:rPr lang="en-US" dirty="0"/>
              <a:t>Care-taker of disabled brother for last 25 years</a:t>
            </a:r>
          </a:p>
          <a:p>
            <a:r>
              <a:rPr lang="en-US" dirty="0"/>
              <a:t>Animal Lover &amp; Keeper of 2 dogs and 1 kitten</a:t>
            </a:r>
          </a:p>
        </p:txBody>
      </p:sp>
    </p:spTree>
    <p:extLst>
      <p:ext uri="{BB962C8B-B14F-4D97-AF65-F5344CB8AC3E}">
        <p14:creationId xmlns:p14="http://schemas.microsoft.com/office/powerpoint/2010/main" val="4153474305"/>
      </p:ext>
    </p:extLst>
  </p:cSld>
  <p:clrMapOvr>
    <a:masterClrMapping/>
  </p:clrMapOvr>
  <mc:AlternateContent xmlns:mc="http://schemas.openxmlformats.org/markup-compatibility/2006">
    <mc:Choice xmlns:p14="http://schemas.microsoft.com/office/powerpoint/2010/main" Requires="p14">
      <p:transition spd="slow" p14:dur="4000" advClick="0" advTm="38000">
        <p:split orient="vert"/>
      </p:transition>
    </mc:Choice>
    <mc:Fallback>
      <p:transition spd="slow" advClick="0" advTm="38000">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E0949B9-4350-447E-9B07-6EC4630EFF97}"/>
              </a:ext>
            </a:extLst>
          </p:cNvPr>
          <p:cNvSpPr>
            <a:spLocks noGrp="1"/>
          </p:cNvSpPr>
          <p:nvPr>
            <p:ph type="title"/>
          </p:nvPr>
        </p:nvSpPr>
        <p:spPr>
          <a:xfrm>
            <a:off x="6106704" y="609600"/>
            <a:ext cx="5364444" cy="1356360"/>
          </a:xfrm>
        </p:spPr>
        <p:txBody>
          <a:bodyPr vert="horz" lIns="91440" tIns="45720" rIns="91440" bIns="45720" rtlCol="0" anchor="ctr">
            <a:normAutofit/>
          </a:bodyPr>
          <a:lstStyle/>
          <a:p>
            <a:r>
              <a:rPr lang="en-US" sz="4400"/>
              <a:t>BME280</a:t>
            </a:r>
          </a:p>
        </p:txBody>
      </p:sp>
      <p:pic>
        <p:nvPicPr>
          <p:cNvPr id="6" name="Content Placeholder 5">
            <a:extLst>
              <a:ext uri="{FF2B5EF4-FFF2-40B4-BE49-F238E27FC236}">
                <a16:creationId xmlns:a16="http://schemas.microsoft.com/office/drawing/2014/main" id="{6B7B325A-6666-469F-98A7-988212CD1501}"/>
              </a:ext>
            </a:extLst>
          </p:cNvPr>
          <p:cNvPicPr>
            <a:picLocks noGrp="1" noChangeAspect="1"/>
          </p:cNvPicPr>
          <p:nvPr>
            <p:ph idx="1"/>
          </p:nvPr>
        </p:nvPicPr>
        <p:blipFill>
          <a:blip r:embed="rId2"/>
          <a:stretch>
            <a:fillRect/>
          </a:stretch>
        </p:blipFill>
        <p:spPr>
          <a:xfrm>
            <a:off x="1069644" y="857675"/>
            <a:ext cx="4198554" cy="5140669"/>
          </a:xfrm>
          <a:prstGeom prst="rect">
            <a:avLst/>
          </a:prstGeom>
        </p:spPr>
      </p:pic>
      <p:sp>
        <p:nvSpPr>
          <p:cNvPr id="4" name="Text Placeholder 3">
            <a:extLst>
              <a:ext uri="{FF2B5EF4-FFF2-40B4-BE49-F238E27FC236}">
                <a16:creationId xmlns:a16="http://schemas.microsoft.com/office/drawing/2014/main" id="{4514802C-157F-4461-B62B-4D5E43F6C77B}"/>
              </a:ext>
            </a:extLst>
          </p:cNvPr>
          <p:cNvSpPr>
            <a:spLocks noGrp="1"/>
          </p:cNvSpPr>
          <p:nvPr>
            <p:ph type="body" sz="half" idx="2"/>
          </p:nvPr>
        </p:nvSpPr>
        <p:spPr>
          <a:xfrm>
            <a:off x="5407471" y="1780774"/>
            <a:ext cx="4466511" cy="4581605"/>
          </a:xfrm>
        </p:spPr>
        <p:txBody>
          <a:bodyPr vert="horz" lIns="91440" tIns="45720" rIns="91440" bIns="45720" rtlCol="0">
            <a:normAutofit/>
          </a:bodyPr>
          <a:lstStyle/>
          <a:p>
            <a:pPr marL="285750" indent="-182880">
              <a:lnSpc>
                <a:spcPct val="90000"/>
              </a:lnSpc>
              <a:buFont typeface="Corbel" pitchFamily="34" charset="0"/>
              <a:buChar char="•"/>
            </a:pPr>
            <a:r>
              <a:rPr lang="en-US" sz="2000" dirty="0"/>
              <a:t>This precision sensor can measure relative humidity from 0 to 100% with ±3% accuracy, barometric pressure from 300Pa to 1100 </a:t>
            </a:r>
            <a:r>
              <a:rPr lang="en-US" sz="2000" dirty="0" err="1"/>
              <a:t>hPa</a:t>
            </a:r>
            <a:r>
              <a:rPr lang="en-US" sz="2000" dirty="0"/>
              <a:t> with ±1 </a:t>
            </a:r>
            <a:r>
              <a:rPr lang="en-US" sz="2000" dirty="0" err="1"/>
              <a:t>hPa</a:t>
            </a:r>
            <a:r>
              <a:rPr lang="en-US" sz="2000" dirty="0"/>
              <a:t> absolute accuracy, and temperature from -40°C to 85°C with ±1.0°C accuracy.</a:t>
            </a:r>
          </a:p>
          <a:p>
            <a:pPr marL="285750" indent="-182880">
              <a:lnSpc>
                <a:spcPct val="90000"/>
              </a:lnSpc>
              <a:buFont typeface="Corbel" pitchFamily="34" charset="0"/>
              <a:buChar char="•"/>
            </a:pPr>
            <a:endParaRPr lang="en-US" sz="2000" dirty="0"/>
          </a:p>
          <a:p>
            <a:pPr marL="285750" indent="-182880">
              <a:lnSpc>
                <a:spcPct val="90000"/>
              </a:lnSpc>
              <a:buFont typeface="Corbel" pitchFamily="34" charset="0"/>
              <a:buChar char="•"/>
            </a:pPr>
            <a:r>
              <a:rPr lang="en-US" sz="2000" dirty="0"/>
              <a:t>The pressure measurements are so precise (low altitude noise of 0.25m), you can even use it as an altimeter with ±1 meter accuracy.</a:t>
            </a:r>
          </a:p>
          <a:p>
            <a:pPr marL="285750" indent="-182880">
              <a:lnSpc>
                <a:spcPct val="90000"/>
              </a:lnSpc>
              <a:buFont typeface="Corbel" pitchFamily="34" charset="0"/>
              <a:buChar char="•"/>
            </a:pPr>
            <a:endParaRPr lang="en-US" sz="2000" dirty="0"/>
          </a:p>
          <a:p>
            <a:pPr marL="285750" indent="-182880">
              <a:lnSpc>
                <a:spcPct val="90000"/>
              </a:lnSpc>
              <a:buFont typeface="Corbel" pitchFamily="34" charset="0"/>
              <a:buChar char="•"/>
            </a:pPr>
            <a:r>
              <a:rPr lang="en-US" sz="2000" dirty="0"/>
              <a:t>bme280 sensor specifications</a:t>
            </a:r>
          </a:p>
        </p:txBody>
      </p:sp>
    </p:spTree>
    <p:extLst>
      <p:ext uri="{BB962C8B-B14F-4D97-AF65-F5344CB8AC3E}">
        <p14:creationId xmlns:p14="http://schemas.microsoft.com/office/powerpoint/2010/main" val="772589790"/>
      </p:ext>
    </p:extLst>
  </p:cSld>
  <p:clrMapOvr>
    <a:masterClrMapping/>
  </p:clrMapOvr>
  <mc:AlternateContent xmlns:mc="http://schemas.openxmlformats.org/markup-compatibility/2006">
    <mc:Choice xmlns:p14="http://schemas.microsoft.com/office/powerpoint/2010/main" Requires="p14">
      <p:transition spd="slow" p14:dur="4000" advClick="0" advTm="21000">
        <p:randomBar dir="vert"/>
      </p:transition>
    </mc:Choice>
    <mc:Fallback>
      <p:transition spd="slow" advClick="0" advTm="21000">
        <p:randomBar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C19B84D-959E-4D49-B69E-4DC717633C7E}"/>
              </a:ext>
            </a:extLst>
          </p:cNvPr>
          <p:cNvSpPr>
            <a:spLocks noGrp="1"/>
          </p:cNvSpPr>
          <p:nvPr>
            <p:ph type="title"/>
          </p:nvPr>
        </p:nvSpPr>
        <p:spPr>
          <a:xfrm>
            <a:off x="6106704" y="609600"/>
            <a:ext cx="5364444" cy="1356360"/>
          </a:xfrm>
        </p:spPr>
        <p:txBody>
          <a:bodyPr vert="horz" lIns="91440" tIns="45720" rIns="91440" bIns="45720" rtlCol="0" anchor="ctr">
            <a:normAutofit/>
          </a:bodyPr>
          <a:lstStyle/>
          <a:p>
            <a:r>
              <a:rPr lang="en-US" sz="4400" dirty="0"/>
              <a:t>OLED Display</a:t>
            </a:r>
          </a:p>
        </p:txBody>
      </p:sp>
      <p:pic>
        <p:nvPicPr>
          <p:cNvPr id="6" name="Content Placeholder 5">
            <a:extLst>
              <a:ext uri="{FF2B5EF4-FFF2-40B4-BE49-F238E27FC236}">
                <a16:creationId xmlns:a16="http://schemas.microsoft.com/office/drawing/2014/main" id="{442E1B30-8923-4050-B1FD-D87524F7522A}"/>
              </a:ext>
            </a:extLst>
          </p:cNvPr>
          <p:cNvPicPr>
            <a:picLocks noGrp="1" noChangeAspect="1"/>
          </p:cNvPicPr>
          <p:nvPr>
            <p:ph idx="1"/>
          </p:nvPr>
        </p:nvPicPr>
        <p:blipFill>
          <a:blip r:embed="rId2"/>
          <a:stretch>
            <a:fillRect/>
          </a:stretch>
        </p:blipFill>
        <p:spPr>
          <a:xfrm>
            <a:off x="872064" y="1131152"/>
            <a:ext cx="4593715" cy="4593715"/>
          </a:xfrm>
          <a:prstGeom prst="rect">
            <a:avLst/>
          </a:prstGeom>
        </p:spPr>
      </p:pic>
      <p:sp>
        <p:nvSpPr>
          <p:cNvPr id="4" name="Text Placeholder 3">
            <a:extLst>
              <a:ext uri="{FF2B5EF4-FFF2-40B4-BE49-F238E27FC236}">
                <a16:creationId xmlns:a16="http://schemas.microsoft.com/office/drawing/2014/main" id="{1B11FD1A-C17E-455F-B280-FDA283551C35}"/>
              </a:ext>
            </a:extLst>
          </p:cNvPr>
          <p:cNvSpPr>
            <a:spLocks noGrp="1"/>
          </p:cNvSpPr>
          <p:nvPr>
            <p:ph type="body" sz="half" idx="2"/>
          </p:nvPr>
        </p:nvSpPr>
        <p:spPr>
          <a:xfrm>
            <a:off x="6106703" y="2057400"/>
            <a:ext cx="5364444" cy="4038600"/>
          </a:xfrm>
        </p:spPr>
        <p:txBody>
          <a:bodyPr vert="horz" lIns="91440" tIns="45720" rIns="91440" bIns="45720" rtlCol="0">
            <a:normAutofit lnSpcReduction="10000"/>
          </a:bodyPr>
          <a:lstStyle/>
          <a:p>
            <a:pPr algn="l"/>
            <a:r>
              <a:rPr lang="en-US" b="0" i="0" dirty="0">
                <a:effectLst/>
                <a:latin typeface="Poppins"/>
              </a:rPr>
              <a:t>Features</a:t>
            </a:r>
          </a:p>
          <a:p>
            <a:pPr algn="l">
              <a:buFont typeface="Arial" panose="020B0604020202020204" pitchFamily="34" charset="0"/>
              <a:buChar char="•"/>
            </a:pPr>
            <a:r>
              <a:rPr lang="en-US" b="0" i="0" dirty="0">
                <a:effectLst/>
                <a:latin typeface="Poppins"/>
              </a:rPr>
              <a:t>Diagonal Screen Size：0.96"</a:t>
            </a:r>
          </a:p>
          <a:p>
            <a:pPr algn="l">
              <a:buFont typeface="Arial" panose="020B0604020202020204" pitchFamily="34" charset="0"/>
              <a:buChar char="•"/>
            </a:pPr>
            <a:r>
              <a:rPr lang="en-US" b="0" i="0" dirty="0">
                <a:effectLst/>
                <a:latin typeface="Poppins"/>
              </a:rPr>
              <a:t>Number of Pixels：128 x 64</a:t>
            </a:r>
          </a:p>
          <a:p>
            <a:pPr algn="l">
              <a:buFont typeface="Arial" panose="020B0604020202020204" pitchFamily="34" charset="0"/>
              <a:buChar char="•"/>
            </a:pPr>
            <a:r>
              <a:rPr lang="en-US" b="0" i="0" dirty="0">
                <a:effectLst/>
                <a:latin typeface="Poppins"/>
              </a:rPr>
              <a:t>Color </a:t>
            </a:r>
            <a:r>
              <a:rPr lang="en-US" b="0" i="0" dirty="0" err="1">
                <a:effectLst/>
                <a:latin typeface="Poppins"/>
              </a:rPr>
              <a:t>Depth：Monochrome</a:t>
            </a:r>
            <a:r>
              <a:rPr lang="en-US" b="0" i="0" dirty="0">
                <a:effectLst/>
                <a:latin typeface="Poppins"/>
              </a:rPr>
              <a:t> </a:t>
            </a:r>
          </a:p>
          <a:p>
            <a:pPr algn="l">
              <a:buFont typeface="Arial" panose="020B0604020202020204" pitchFamily="34" charset="0"/>
              <a:buChar char="•"/>
            </a:pPr>
            <a:r>
              <a:rPr lang="en-US" b="0" i="0" dirty="0">
                <a:effectLst/>
                <a:latin typeface="Poppins"/>
              </a:rPr>
              <a:t>Dimension：27.8 x27.3x 4.3 mm</a:t>
            </a:r>
          </a:p>
          <a:p>
            <a:pPr algn="l">
              <a:buFont typeface="Arial" panose="020B0604020202020204" pitchFamily="34" charset="0"/>
              <a:buChar char="•"/>
            </a:pPr>
            <a:r>
              <a:rPr lang="en-US" b="0" i="0" dirty="0">
                <a:effectLst/>
                <a:latin typeface="Poppins"/>
              </a:rPr>
              <a:t>Working Voltage: 3.3~ 5V DC</a:t>
            </a:r>
          </a:p>
          <a:p>
            <a:pPr algn="l">
              <a:buFont typeface="Arial" panose="020B0604020202020204" pitchFamily="34" charset="0"/>
              <a:buChar char="•"/>
            </a:pPr>
            <a:r>
              <a:rPr lang="en-US" b="0" i="0" dirty="0">
                <a:effectLst/>
                <a:latin typeface="Poppins"/>
              </a:rPr>
              <a:t>Power: 0.06W Max</a:t>
            </a:r>
          </a:p>
          <a:p>
            <a:pPr algn="l">
              <a:buFont typeface="Arial" panose="020B0604020202020204" pitchFamily="34" charset="0"/>
              <a:buChar char="•"/>
            </a:pPr>
            <a:r>
              <a:rPr lang="en-US" b="0" i="0" dirty="0">
                <a:effectLst/>
                <a:latin typeface="Poppins"/>
              </a:rPr>
              <a:t>Viewing Angle: &gt;160 Degree</a:t>
            </a:r>
          </a:p>
          <a:p>
            <a:pPr algn="l">
              <a:buFont typeface="Arial" panose="020B0604020202020204" pitchFamily="34" charset="0"/>
              <a:buChar char="•"/>
            </a:pPr>
            <a:r>
              <a:rPr lang="en-US" b="0" i="0" dirty="0">
                <a:effectLst/>
                <a:latin typeface="Poppins"/>
              </a:rPr>
              <a:t>Duty：1/32</a:t>
            </a:r>
          </a:p>
          <a:p>
            <a:pPr algn="l">
              <a:buFont typeface="Arial" panose="020B0604020202020204" pitchFamily="34" charset="0"/>
              <a:buChar char="•"/>
            </a:pPr>
            <a:r>
              <a:rPr lang="en-US" b="0" i="0" dirty="0">
                <a:effectLst/>
                <a:latin typeface="Poppins"/>
              </a:rPr>
              <a:t>Brightness ( cd/m2)：150 (</a:t>
            </a:r>
            <a:r>
              <a:rPr lang="en-US" b="0" i="0" dirty="0" err="1">
                <a:effectLst/>
                <a:latin typeface="Poppins"/>
              </a:rPr>
              <a:t>Typ</a:t>
            </a:r>
            <a:r>
              <a:rPr lang="en-US" b="0" i="0" dirty="0">
                <a:effectLst/>
                <a:latin typeface="Poppins"/>
              </a:rPr>
              <a:t>) @ 5V</a:t>
            </a:r>
          </a:p>
          <a:p>
            <a:pPr algn="l">
              <a:buFont typeface="Arial" panose="020B0604020202020204" pitchFamily="34" charset="0"/>
              <a:buChar char="•"/>
            </a:pPr>
            <a:r>
              <a:rPr lang="en-US" b="0" i="0" dirty="0">
                <a:effectLst/>
                <a:latin typeface="Poppins"/>
              </a:rPr>
              <a:t>Interface： I2C</a:t>
            </a:r>
          </a:p>
          <a:p>
            <a:pPr indent="-182880">
              <a:lnSpc>
                <a:spcPct val="90000"/>
              </a:lnSpc>
              <a:buFont typeface="Corbel" pitchFamily="34" charset="0"/>
              <a:buChar char="•"/>
            </a:pPr>
            <a:endParaRPr lang="en-US" dirty="0"/>
          </a:p>
        </p:txBody>
      </p:sp>
    </p:spTree>
    <p:extLst>
      <p:ext uri="{BB962C8B-B14F-4D97-AF65-F5344CB8AC3E}">
        <p14:creationId xmlns:p14="http://schemas.microsoft.com/office/powerpoint/2010/main" val="4064210687"/>
      </p:ext>
    </p:extLst>
  </p:cSld>
  <p:clrMapOvr>
    <a:masterClrMapping/>
  </p:clrMapOvr>
  <mc:AlternateContent xmlns:mc="http://schemas.openxmlformats.org/markup-compatibility/2006">
    <mc:Choice xmlns:p14="http://schemas.microsoft.com/office/powerpoint/2010/main" Requires="p14">
      <p:transition spd="slow" p14:dur="4000" advClick="0" advTm="21000">
        <p:randomBar dir="vert"/>
      </p:transition>
    </mc:Choice>
    <mc:Fallback>
      <p:transition spd="slow" advClick="0" advTm="21000">
        <p:randomBar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AF4E-4CAB-4B75-A7A2-E99E6ECEDF3C}"/>
              </a:ext>
            </a:extLst>
          </p:cNvPr>
          <p:cNvSpPr>
            <a:spLocks noGrp="1"/>
          </p:cNvSpPr>
          <p:nvPr>
            <p:ph type="title"/>
          </p:nvPr>
        </p:nvSpPr>
        <p:spPr>
          <a:xfrm>
            <a:off x="1143000" y="1097280"/>
            <a:ext cx="3931920" cy="2011680"/>
          </a:xfrm>
        </p:spPr>
        <p:txBody>
          <a:bodyPr/>
          <a:lstStyle/>
          <a:p>
            <a:pPr marL="0" marR="0" lvl="0" indent="0" defTabSz="457200" rtl="0" eaLnBrk="1" fontAlgn="auto" latinLnBrk="0" hangingPunct="1">
              <a:lnSpc>
                <a:spcPct val="100000"/>
              </a:lnSpc>
              <a:spcBef>
                <a:spcPts val="0"/>
              </a:spcBef>
              <a:spcAft>
                <a:spcPts val="0"/>
              </a:spcAft>
              <a:tabLst/>
              <a:defRPr/>
            </a:pPr>
            <a:r>
              <a:rPr kumimoji="0" lang="en-US" sz="4400" b="0" i="0" u="none" strike="noStrike" kern="1200" cap="none" spc="0" normalizeH="0" baseline="0" noProof="0" dirty="0">
                <a:ln>
                  <a:noFill/>
                </a:ln>
                <a:solidFill>
                  <a:srgbClr val="A6B727"/>
                </a:solidFill>
                <a:effectLst/>
                <a:uLnTx/>
                <a:uFillTx/>
                <a:latin typeface="Roboto" panose="02000000000000000000" pitchFamily="2" charset="0"/>
                <a:ea typeface="Roboto" panose="02000000000000000000" pitchFamily="2" charset="0"/>
                <a:cs typeface="+mn-cs"/>
              </a:rPr>
              <a:t>NEO-6M GPS Module</a:t>
            </a:r>
            <a:br>
              <a:rPr kumimoji="0" lang="en-US" sz="4400" b="0" i="0" u="none" strike="noStrike" kern="1200" cap="none" spc="0" normalizeH="0" baseline="0" noProof="0" dirty="0">
                <a:ln>
                  <a:noFill/>
                </a:ln>
                <a:solidFill>
                  <a:srgbClr val="A6B727"/>
                </a:solidFill>
                <a:effectLst/>
                <a:uLnTx/>
                <a:uFillTx/>
                <a:latin typeface="Roboto" panose="02000000000000000000" pitchFamily="2" charset="0"/>
                <a:ea typeface="Roboto" panose="02000000000000000000" pitchFamily="2" charset="0"/>
                <a:cs typeface="+mn-cs"/>
              </a:rPr>
            </a:br>
            <a:endParaRPr lang="en-US" dirty="0"/>
          </a:p>
        </p:txBody>
      </p:sp>
      <p:pic>
        <p:nvPicPr>
          <p:cNvPr id="5" name="Content Placeholder 4">
            <a:extLst>
              <a:ext uri="{FF2B5EF4-FFF2-40B4-BE49-F238E27FC236}">
                <a16:creationId xmlns:a16="http://schemas.microsoft.com/office/drawing/2014/main" id="{B35D6877-9D57-401A-A68B-CF7F20973727}"/>
              </a:ext>
            </a:extLst>
          </p:cNvPr>
          <p:cNvPicPr>
            <a:picLocks noGrp="1" noChangeAspect="1"/>
          </p:cNvPicPr>
          <p:nvPr>
            <p:ph idx="1"/>
          </p:nvPr>
        </p:nvPicPr>
        <p:blipFill>
          <a:blip r:embed="rId2"/>
          <a:stretch>
            <a:fillRect/>
          </a:stretch>
        </p:blipFill>
        <p:spPr>
          <a:xfrm>
            <a:off x="6607903" y="2163971"/>
            <a:ext cx="3700593" cy="2530059"/>
          </a:xfrm>
          <a:prstGeom prst="rect">
            <a:avLst/>
          </a:prstGeom>
        </p:spPr>
      </p:pic>
      <p:sp>
        <p:nvSpPr>
          <p:cNvPr id="4" name="Text Placeholder 3">
            <a:extLst>
              <a:ext uri="{FF2B5EF4-FFF2-40B4-BE49-F238E27FC236}">
                <a16:creationId xmlns:a16="http://schemas.microsoft.com/office/drawing/2014/main" id="{6D8B1AC8-2C2F-4679-AF08-3056AAD1C1D7}"/>
              </a:ext>
            </a:extLst>
          </p:cNvPr>
          <p:cNvSpPr>
            <a:spLocks noGrp="1"/>
          </p:cNvSpPr>
          <p:nvPr>
            <p:ph type="body" sz="half" idx="2"/>
          </p:nvPr>
        </p:nvSpPr>
        <p:spPr>
          <a:xfrm>
            <a:off x="1142999" y="2551099"/>
            <a:ext cx="4128248" cy="3903489"/>
          </a:xfrm>
        </p:spPr>
        <p:txBody>
          <a:bodyPr>
            <a:normAutofit fontScale="32500" lnSpcReduction="20000"/>
          </a:bodyPr>
          <a:lstStyle/>
          <a:p>
            <a:pPr algn="l"/>
            <a:r>
              <a:rPr lang="en-US" sz="5000" b="1" i="0" dirty="0">
                <a:effectLst/>
                <a:latin typeface="brandon-grotesque"/>
              </a:rPr>
              <a:t>Module Description:</a:t>
            </a:r>
            <a:endParaRPr lang="en-US" sz="5000" b="0" i="0" dirty="0">
              <a:effectLst/>
              <a:latin typeface="brandon-grotesque"/>
            </a:endParaRPr>
          </a:p>
          <a:p>
            <a:pPr algn="l">
              <a:buFont typeface="Arial" panose="020B0604020202020204" pitchFamily="34" charset="0"/>
              <a:buChar char="•"/>
            </a:pPr>
            <a:r>
              <a:rPr lang="en-US" sz="5000" b="0" i="0" dirty="0">
                <a:effectLst/>
                <a:latin typeface="brandon-grotesque"/>
              </a:rPr>
              <a:t>Power Supply: 3V-5V</a:t>
            </a:r>
          </a:p>
          <a:p>
            <a:pPr algn="l">
              <a:buFont typeface="Arial" panose="020B0604020202020204" pitchFamily="34" charset="0"/>
              <a:buChar char="•"/>
            </a:pPr>
            <a:r>
              <a:rPr lang="en-US" sz="5000" b="0" i="0" dirty="0">
                <a:effectLst/>
                <a:latin typeface="brandon-grotesque"/>
              </a:rPr>
              <a:t>EEPROM</a:t>
            </a:r>
          </a:p>
          <a:p>
            <a:pPr algn="l">
              <a:buFont typeface="Arial" panose="020B0604020202020204" pitchFamily="34" charset="0"/>
              <a:buChar char="•"/>
            </a:pPr>
            <a:r>
              <a:rPr lang="en-US" sz="5000" b="0" i="0" dirty="0">
                <a:effectLst/>
                <a:latin typeface="brandon-grotesque"/>
              </a:rPr>
              <a:t>LED Indicator</a:t>
            </a:r>
          </a:p>
          <a:p>
            <a:pPr algn="l">
              <a:buFont typeface="Arial" panose="020B0604020202020204" pitchFamily="34" charset="0"/>
              <a:buChar char="•"/>
            </a:pPr>
            <a:r>
              <a:rPr lang="en-US" sz="5000" b="0" i="0" dirty="0">
                <a:effectLst/>
                <a:latin typeface="brandon-grotesque"/>
              </a:rPr>
              <a:t>Backup battery</a:t>
            </a:r>
          </a:p>
          <a:p>
            <a:pPr algn="l">
              <a:buFont typeface="Arial" panose="020B0604020202020204" pitchFamily="34" charset="0"/>
              <a:buChar char="•"/>
            </a:pPr>
            <a:r>
              <a:rPr lang="en-US" sz="5000" b="0" i="0" dirty="0">
                <a:effectLst/>
                <a:latin typeface="brandon-grotesque"/>
              </a:rPr>
              <a:t>Baud Rate: 9600</a:t>
            </a:r>
          </a:p>
          <a:p>
            <a:pPr algn="l">
              <a:buFont typeface="Arial" panose="020B0604020202020204" pitchFamily="34" charset="0"/>
              <a:buChar char="•"/>
            </a:pPr>
            <a:r>
              <a:rPr lang="en-US" sz="5000" b="0" i="0" dirty="0">
                <a:effectLst/>
                <a:latin typeface="brandon-grotesque"/>
              </a:rPr>
              <a:t>Mounting Holes: 3mm</a:t>
            </a:r>
          </a:p>
          <a:p>
            <a:pPr algn="l">
              <a:buFont typeface="Arial" panose="020B0604020202020204" pitchFamily="34" charset="0"/>
              <a:buChar char="•"/>
            </a:pPr>
            <a:r>
              <a:rPr lang="en-US" sz="5000" b="0" i="0" dirty="0">
                <a:effectLst/>
                <a:latin typeface="brandon-grotesque"/>
              </a:rPr>
              <a:t>Module Dimensions: 23mm x 30mm</a:t>
            </a:r>
          </a:p>
          <a:p>
            <a:pPr algn="l">
              <a:buFont typeface="Arial" panose="020B0604020202020204" pitchFamily="34" charset="0"/>
              <a:buChar char="•"/>
            </a:pPr>
            <a:r>
              <a:rPr lang="en-US" sz="5000" b="0" i="0" dirty="0">
                <a:effectLst/>
                <a:latin typeface="brandon-grotesque"/>
              </a:rPr>
              <a:t>Antenna Dimensions: 25mm x 25mm</a:t>
            </a:r>
          </a:p>
          <a:p>
            <a:pPr algn="l">
              <a:buFont typeface="Arial" panose="020B0604020202020204" pitchFamily="34" charset="0"/>
              <a:buChar char="•"/>
            </a:pPr>
            <a:r>
              <a:rPr lang="en-US" sz="5000" b="0" i="0" dirty="0">
                <a:effectLst/>
                <a:latin typeface="brandon-grotesque"/>
              </a:rPr>
              <a:t>Antenna Cable Length: 50mm</a:t>
            </a:r>
          </a:p>
          <a:p>
            <a:pPr algn="l">
              <a:buFont typeface="Arial" panose="020B0604020202020204" pitchFamily="34" charset="0"/>
              <a:buChar char="•"/>
            </a:pPr>
            <a:r>
              <a:rPr lang="en-US" sz="5000" b="0" i="0" dirty="0">
                <a:effectLst/>
                <a:latin typeface="brandon-grotesque"/>
              </a:rPr>
              <a:t>Arduino UART Compatible</a:t>
            </a:r>
          </a:p>
          <a:p>
            <a:endParaRPr lang="en-US" dirty="0"/>
          </a:p>
        </p:txBody>
      </p:sp>
    </p:spTree>
    <p:extLst>
      <p:ext uri="{BB962C8B-B14F-4D97-AF65-F5344CB8AC3E}">
        <p14:creationId xmlns:p14="http://schemas.microsoft.com/office/powerpoint/2010/main" val="1688757590"/>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D283-6C88-41A4-A5A0-ECCB0A99B83C}"/>
              </a:ext>
            </a:extLst>
          </p:cNvPr>
          <p:cNvSpPr>
            <a:spLocks noGrp="1"/>
          </p:cNvSpPr>
          <p:nvPr>
            <p:ph type="title"/>
          </p:nvPr>
        </p:nvSpPr>
        <p:spPr>
          <a:xfrm>
            <a:off x="1127125" y="1005840"/>
            <a:ext cx="2829645" cy="652374"/>
          </a:xfrm>
        </p:spPr>
        <p:txBody>
          <a:bodyPr/>
          <a:lstStyle/>
          <a:p>
            <a:r>
              <a:rPr lang="en-US" dirty="0"/>
              <a:t>Soil Sensor</a:t>
            </a:r>
          </a:p>
        </p:txBody>
      </p:sp>
      <p:pic>
        <p:nvPicPr>
          <p:cNvPr id="6" name="Content Placeholder 5">
            <a:extLst>
              <a:ext uri="{FF2B5EF4-FFF2-40B4-BE49-F238E27FC236}">
                <a16:creationId xmlns:a16="http://schemas.microsoft.com/office/drawing/2014/main" id="{12482E41-1531-4C1C-8A40-6736457F1351}"/>
              </a:ext>
            </a:extLst>
          </p:cNvPr>
          <p:cNvPicPr>
            <a:picLocks noGrp="1" noChangeAspect="1"/>
          </p:cNvPicPr>
          <p:nvPr>
            <p:ph idx="1"/>
          </p:nvPr>
        </p:nvPicPr>
        <p:blipFill>
          <a:blip r:embed="rId2"/>
          <a:stretch>
            <a:fillRect/>
          </a:stretch>
        </p:blipFill>
        <p:spPr>
          <a:xfrm>
            <a:off x="5851525" y="1584277"/>
            <a:ext cx="5213350" cy="3689447"/>
          </a:xfrm>
        </p:spPr>
      </p:pic>
      <p:sp>
        <p:nvSpPr>
          <p:cNvPr id="4" name="Text Placeholder 3">
            <a:extLst>
              <a:ext uri="{FF2B5EF4-FFF2-40B4-BE49-F238E27FC236}">
                <a16:creationId xmlns:a16="http://schemas.microsoft.com/office/drawing/2014/main" id="{1BC0543D-82F9-40DB-A2D7-4E317A198E5D}"/>
              </a:ext>
            </a:extLst>
          </p:cNvPr>
          <p:cNvSpPr>
            <a:spLocks noGrp="1"/>
          </p:cNvSpPr>
          <p:nvPr>
            <p:ph type="body" sz="half" idx="2"/>
          </p:nvPr>
        </p:nvSpPr>
        <p:spPr>
          <a:xfrm>
            <a:off x="1142999" y="1584277"/>
            <a:ext cx="4135931" cy="4267883"/>
          </a:xfrm>
        </p:spPr>
        <p:txBody>
          <a:bodyPr>
            <a:normAutofit fontScale="85000" lnSpcReduction="20000"/>
          </a:bodyPr>
          <a:lstStyle/>
          <a:p>
            <a:pPr algn="l"/>
            <a:r>
              <a:rPr lang="en-US" b="0" i="0" dirty="0">
                <a:effectLst/>
                <a:latin typeface="Open Sans" panose="020B0604020202020204" pitchFamily="34" charset="0"/>
              </a:rPr>
              <a:t>This soil moisture sensor module uses capacitance rather than resistance to determine the water content of soil</a:t>
            </a:r>
          </a:p>
          <a:p>
            <a:pPr algn="l"/>
            <a:r>
              <a:rPr lang="en-US" b="0" i="0" dirty="0">
                <a:effectLst/>
                <a:latin typeface="Open Sans" panose="020B0604020202020204" pitchFamily="34" charset="0"/>
              </a:rPr>
              <a:t>The capacitive probe improves that situation because the sensor metal inserted into the soil can be covered in solder resist to minimize corrosion and electrical current is not flowing through the soil to induce electrolysis.</a:t>
            </a:r>
          </a:p>
          <a:p>
            <a:pPr algn="l"/>
            <a:r>
              <a:rPr lang="en-US" b="0" i="0" dirty="0">
                <a:effectLst/>
                <a:latin typeface="Open Sans" panose="020B0606030504020204" pitchFamily="34" charset="0"/>
              </a:rPr>
              <a:t>The module uses a TL555I CMOS timer to create a 1.5MHz clock</a:t>
            </a:r>
          </a:p>
          <a:p>
            <a:pPr algn="l"/>
            <a:r>
              <a:rPr lang="en-US" b="0" i="0" dirty="0">
                <a:effectLst/>
                <a:latin typeface="Open Sans" panose="020B0606030504020204" pitchFamily="34" charset="0"/>
              </a:rPr>
              <a:t>A peak voltage detector converts the waveform from the TL555I into a DC voltage that can be read by the ADC input of a microcontroller.</a:t>
            </a:r>
          </a:p>
          <a:p>
            <a:pPr algn="l"/>
            <a:r>
              <a:rPr lang="en-US" b="0" i="0" dirty="0">
                <a:effectLst/>
                <a:latin typeface="Open Sans" panose="020B0606030504020204" pitchFamily="34" charset="0"/>
              </a:rPr>
              <a:t>When the probe is exposed to moisture, it affects the capacitance of the circuit which in turn affects the peak amplitude of the signal and therefore the DC voltage output that is being monitored by the MCU.  Higher moisture = lower DC voltage output.</a:t>
            </a:r>
          </a:p>
          <a:p>
            <a:pPr algn="l"/>
            <a:r>
              <a:rPr lang="en-US" b="0" i="0" dirty="0">
                <a:effectLst/>
                <a:latin typeface="Open Sans" panose="020B0604020202020204" pitchFamily="34" charset="0"/>
              </a:rPr>
              <a:t> </a:t>
            </a:r>
          </a:p>
        </p:txBody>
      </p:sp>
    </p:spTree>
    <p:extLst>
      <p:ext uri="{BB962C8B-B14F-4D97-AF65-F5344CB8AC3E}">
        <p14:creationId xmlns:p14="http://schemas.microsoft.com/office/powerpoint/2010/main" val="2968246349"/>
      </p:ext>
    </p:extLst>
  </p:cSld>
  <p:clrMapOvr>
    <a:masterClrMapping/>
  </p:clrMapOvr>
  <mc:AlternateContent xmlns:mc="http://schemas.openxmlformats.org/markup-compatibility/2006">
    <mc:Choice xmlns:p14="http://schemas.microsoft.com/office/powerpoint/2010/main" Requires="p14">
      <p:transition spd="slow" p14:dur="4000" advClick="0" advTm="30000">
        <p:split orient="vert"/>
      </p:transition>
    </mc:Choice>
    <mc:Fallback>
      <p:transition spd="slow" advClick="0" advTm="30000">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1428-E424-477E-AD63-824A5A5FF5AE}"/>
              </a:ext>
            </a:extLst>
          </p:cNvPr>
          <p:cNvSpPr>
            <a:spLocks noGrp="1"/>
          </p:cNvSpPr>
          <p:nvPr>
            <p:ph type="title"/>
          </p:nvPr>
        </p:nvSpPr>
        <p:spPr/>
        <p:txBody>
          <a:bodyPr/>
          <a:lstStyle/>
          <a:p>
            <a:r>
              <a:rPr lang="en-US" dirty="0"/>
              <a:t>Solar Cell &amp; Battery</a:t>
            </a:r>
          </a:p>
        </p:txBody>
      </p:sp>
      <p:sp>
        <p:nvSpPr>
          <p:cNvPr id="4" name="Text Placeholder 3">
            <a:extLst>
              <a:ext uri="{FF2B5EF4-FFF2-40B4-BE49-F238E27FC236}">
                <a16:creationId xmlns:a16="http://schemas.microsoft.com/office/drawing/2014/main" id="{C04D2192-3276-4E10-894D-0F50C1660459}"/>
              </a:ext>
            </a:extLst>
          </p:cNvPr>
          <p:cNvSpPr>
            <a:spLocks noGrp="1"/>
          </p:cNvSpPr>
          <p:nvPr>
            <p:ph type="body" sz="half" idx="2"/>
          </p:nvPr>
        </p:nvSpPr>
        <p:spPr/>
        <p:txBody>
          <a:bodyPr/>
          <a:lstStyle/>
          <a:p>
            <a:r>
              <a:rPr lang="en-US" sz="2000" dirty="0" err="1"/>
              <a:t>Type：Polymer</a:t>
            </a:r>
            <a:r>
              <a:rPr lang="en-US" sz="2000" dirty="0"/>
              <a:t> Li-ion Rechargeable Battery Model：DTP603443 Specification：3.7V/850mAh</a:t>
            </a:r>
          </a:p>
          <a:p>
            <a:r>
              <a:rPr lang="en-US" sz="2000" b="0" i="0" dirty="0">
                <a:effectLst/>
                <a:latin typeface="Amazon Ember"/>
              </a:rPr>
              <a:t>1X 6V 1W 110x60mm Micro Mini Power Small Polycrystalline Solar Cell Panel Module </a:t>
            </a:r>
          </a:p>
          <a:p>
            <a:endParaRPr lang="en-US" dirty="0"/>
          </a:p>
          <a:p>
            <a:endParaRPr lang="en-US" dirty="0"/>
          </a:p>
        </p:txBody>
      </p:sp>
      <p:pic>
        <p:nvPicPr>
          <p:cNvPr id="8" name="Picture 7">
            <a:extLst>
              <a:ext uri="{FF2B5EF4-FFF2-40B4-BE49-F238E27FC236}">
                <a16:creationId xmlns:a16="http://schemas.microsoft.com/office/drawing/2014/main" id="{AA5231ED-4F05-4EEF-80F2-E9EB428E6967}"/>
              </a:ext>
            </a:extLst>
          </p:cNvPr>
          <p:cNvPicPr>
            <a:picLocks noChangeAspect="1"/>
          </p:cNvPicPr>
          <p:nvPr/>
        </p:nvPicPr>
        <p:blipFill>
          <a:blip r:embed="rId2"/>
          <a:stretch>
            <a:fillRect/>
          </a:stretch>
        </p:blipFill>
        <p:spPr>
          <a:xfrm>
            <a:off x="5171355" y="551031"/>
            <a:ext cx="2841684" cy="2379541"/>
          </a:xfrm>
          <a:prstGeom prst="rect">
            <a:avLst/>
          </a:prstGeom>
        </p:spPr>
      </p:pic>
      <p:pic>
        <p:nvPicPr>
          <p:cNvPr id="6" name="Content Placeholder 5">
            <a:extLst>
              <a:ext uri="{FF2B5EF4-FFF2-40B4-BE49-F238E27FC236}">
                <a16:creationId xmlns:a16="http://schemas.microsoft.com/office/drawing/2014/main" id="{6CAC71B0-E8AD-4B0F-84BB-1B213B20C47E}"/>
              </a:ext>
            </a:extLst>
          </p:cNvPr>
          <p:cNvPicPr>
            <a:picLocks noGrp="1" noChangeAspect="1"/>
          </p:cNvPicPr>
          <p:nvPr>
            <p:ph idx="1"/>
          </p:nvPr>
        </p:nvPicPr>
        <p:blipFill>
          <a:blip r:embed="rId3"/>
          <a:stretch>
            <a:fillRect/>
          </a:stretch>
        </p:blipFill>
        <p:spPr>
          <a:xfrm>
            <a:off x="6410151" y="3068117"/>
            <a:ext cx="3402457" cy="3063728"/>
          </a:xfrm>
        </p:spPr>
      </p:pic>
    </p:spTree>
    <p:extLst>
      <p:ext uri="{BB962C8B-B14F-4D97-AF65-F5344CB8AC3E}">
        <p14:creationId xmlns:p14="http://schemas.microsoft.com/office/powerpoint/2010/main" val="2833043012"/>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C3DA7-96D0-4F9E-BCAF-B8077B4CA2B9}"/>
              </a:ext>
            </a:extLst>
          </p:cNvPr>
          <p:cNvSpPr>
            <a:spLocks noGrp="1"/>
          </p:cNvSpPr>
          <p:nvPr>
            <p:ph type="title"/>
          </p:nvPr>
        </p:nvSpPr>
        <p:spPr>
          <a:xfrm>
            <a:off x="803413" y="652007"/>
            <a:ext cx="10585174" cy="846814"/>
          </a:xfrm>
        </p:spPr>
        <p:txBody>
          <a:bodyPr/>
          <a:lstStyle/>
          <a:p>
            <a:pPr algn="ctr"/>
            <a:r>
              <a:rPr lang="en-US" sz="2400" dirty="0"/>
              <a:t>TECHNOLOGY</a:t>
            </a:r>
          </a:p>
        </p:txBody>
      </p:sp>
      <p:sp>
        <p:nvSpPr>
          <p:cNvPr id="4" name="Text Placeholder 3">
            <a:extLst>
              <a:ext uri="{FF2B5EF4-FFF2-40B4-BE49-F238E27FC236}">
                <a16:creationId xmlns:a16="http://schemas.microsoft.com/office/drawing/2014/main" id="{DDB22263-17B2-4876-A986-08CB1E10C9EC}"/>
              </a:ext>
            </a:extLst>
          </p:cNvPr>
          <p:cNvSpPr>
            <a:spLocks noGrp="1"/>
          </p:cNvSpPr>
          <p:nvPr>
            <p:ph type="body" sz="half" idx="2"/>
          </p:nvPr>
        </p:nvSpPr>
        <p:spPr>
          <a:xfrm>
            <a:off x="3671513" y="1765189"/>
            <a:ext cx="4001495" cy="4564050"/>
          </a:xfrm>
        </p:spPr>
        <p:txBody>
          <a:bodyPr>
            <a:normAutofit fontScale="77500" lnSpcReduction="20000"/>
          </a:bodyPr>
          <a:lstStyle/>
          <a:p>
            <a:pPr algn="ctr"/>
            <a:r>
              <a:rPr lang="en-US" sz="5600" dirty="0"/>
              <a:t>ADAFRUIT.IO DASH  BOARD</a:t>
            </a:r>
          </a:p>
          <a:p>
            <a:pPr algn="ctr"/>
            <a:r>
              <a:rPr lang="en-US" sz="5600" dirty="0"/>
              <a:t>LASER CUTTER</a:t>
            </a:r>
          </a:p>
          <a:p>
            <a:pPr algn="ctr"/>
            <a:r>
              <a:rPr lang="en-US" sz="5600" dirty="0"/>
              <a:t>ADOBE ILLUSTRATOR</a:t>
            </a:r>
          </a:p>
          <a:p>
            <a:pPr algn="ctr"/>
            <a:r>
              <a:rPr lang="en-US" sz="5600" dirty="0"/>
              <a:t>UNIT STAND</a:t>
            </a:r>
          </a:p>
          <a:p>
            <a:pPr algn="ctr"/>
            <a:endParaRPr lang="en-US" dirty="0"/>
          </a:p>
        </p:txBody>
      </p:sp>
    </p:spTree>
    <p:extLst>
      <p:ext uri="{BB962C8B-B14F-4D97-AF65-F5344CB8AC3E}">
        <p14:creationId xmlns:p14="http://schemas.microsoft.com/office/powerpoint/2010/main" val="1860375389"/>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55510-1322-46F9-B84B-6EE42E50340C}"/>
              </a:ext>
            </a:extLst>
          </p:cNvPr>
          <p:cNvSpPr>
            <a:spLocks noGrp="1"/>
          </p:cNvSpPr>
          <p:nvPr>
            <p:ph type="title"/>
          </p:nvPr>
        </p:nvSpPr>
        <p:spPr/>
        <p:txBody>
          <a:bodyPr/>
          <a:lstStyle/>
          <a:p>
            <a:r>
              <a:rPr lang="en-US" dirty="0"/>
              <a:t>CONCEPTUAL DRAWINGS</a:t>
            </a:r>
          </a:p>
        </p:txBody>
      </p:sp>
      <p:sp>
        <p:nvSpPr>
          <p:cNvPr id="3" name="Picture Placeholder 2">
            <a:extLst>
              <a:ext uri="{FF2B5EF4-FFF2-40B4-BE49-F238E27FC236}">
                <a16:creationId xmlns:a16="http://schemas.microsoft.com/office/drawing/2014/main" id="{128B57F3-2787-4684-9ED6-A4EE24F05E93}"/>
              </a:ext>
            </a:extLst>
          </p:cNvPr>
          <p:cNvSpPr>
            <a:spLocks noGrp="1"/>
          </p:cNvSpPr>
          <p:nvPr>
            <p:ph type="pic" idx="1"/>
          </p:nvPr>
        </p:nvSpPr>
        <p:spPr/>
      </p:sp>
      <p:sp>
        <p:nvSpPr>
          <p:cNvPr id="4" name="Text Placeholder 3">
            <a:extLst>
              <a:ext uri="{FF2B5EF4-FFF2-40B4-BE49-F238E27FC236}">
                <a16:creationId xmlns:a16="http://schemas.microsoft.com/office/drawing/2014/main" id="{5EF9E4AB-3059-4D2B-9A96-EA8765290B4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054867392"/>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EF63C-67EB-4AF8-A26A-32418D517A45}"/>
              </a:ext>
            </a:extLst>
          </p:cNvPr>
          <p:cNvSpPr>
            <a:spLocks noGrp="1"/>
          </p:cNvSpPr>
          <p:nvPr>
            <p:ph type="title"/>
          </p:nvPr>
        </p:nvSpPr>
        <p:spPr/>
        <p:txBody>
          <a:bodyPr/>
          <a:lstStyle/>
          <a:p>
            <a:r>
              <a:rPr lang="en-US" dirty="0"/>
              <a:t>MANUAL CAPABILITIES</a:t>
            </a:r>
          </a:p>
        </p:txBody>
      </p:sp>
      <p:sp>
        <p:nvSpPr>
          <p:cNvPr id="3" name="Picture Placeholder 2">
            <a:extLst>
              <a:ext uri="{FF2B5EF4-FFF2-40B4-BE49-F238E27FC236}">
                <a16:creationId xmlns:a16="http://schemas.microsoft.com/office/drawing/2014/main" id="{51364623-A7CD-4B8A-878A-D27914EFCAB7}"/>
              </a:ext>
            </a:extLst>
          </p:cNvPr>
          <p:cNvSpPr>
            <a:spLocks noGrp="1"/>
          </p:cNvSpPr>
          <p:nvPr>
            <p:ph type="pic" idx="1"/>
          </p:nvPr>
        </p:nvSpPr>
        <p:spPr/>
      </p:sp>
      <p:sp>
        <p:nvSpPr>
          <p:cNvPr id="4" name="Text Placeholder 3">
            <a:extLst>
              <a:ext uri="{FF2B5EF4-FFF2-40B4-BE49-F238E27FC236}">
                <a16:creationId xmlns:a16="http://schemas.microsoft.com/office/drawing/2014/main" id="{9A75BDD8-2849-4F91-86CB-CD877F223883}"/>
              </a:ext>
            </a:extLst>
          </p:cNvPr>
          <p:cNvSpPr>
            <a:spLocks noGrp="1"/>
          </p:cNvSpPr>
          <p:nvPr>
            <p:ph type="body" sz="half" idx="2"/>
          </p:nvPr>
        </p:nvSpPr>
        <p:spPr/>
        <p:txBody>
          <a:bodyPr/>
          <a:lstStyle/>
          <a:p>
            <a:r>
              <a:rPr lang="en-US" dirty="0"/>
              <a:t>CELLULAR ACCESS</a:t>
            </a:r>
          </a:p>
          <a:p>
            <a:r>
              <a:rPr lang="en-US" dirty="0"/>
              <a:t>MOBILE APP</a:t>
            </a:r>
          </a:p>
          <a:p>
            <a:r>
              <a:rPr lang="en-US" dirty="0"/>
              <a:t>BLUE TOOTH</a:t>
            </a:r>
          </a:p>
          <a:p>
            <a:r>
              <a:rPr lang="en-US" dirty="0"/>
              <a:t>WIFI</a:t>
            </a:r>
          </a:p>
          <a:p>
            <a:r>
              <a:rPr lang="en-US" dirty="0"/>
              <a:t>EX: BUTTON ON ADAFRUIT.IO</a:t>
            </a:r>
          </a:p>
        </p:txBody>
      </p:sp>
    </p:spTree>
    <p:extLst>
      <p:ext uri="{BB962C8B-B14F-4D97-AF65-F5344CB8AC3E}">
        <p14:creationId xmlns:p14="http://schemas.microsoft.com/office/powerpoint/2010/main" val="458778495"/>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9A2BB-E186-44DA-A21D-686C6785E3D2}"/>
              </a:ext>
            </a:extLst>
          </p:cNvPr>
          <p:cNvSpPr>
            <a:spLocks noGrp="1"/>
          </p:cNvSpPr>
          <p:nvPr>
            <p:ph type="title"/>
          </p:nvPr>
        </p:nvSpPr>
        <p:spPr/>
        <p:txBody>
          <a:bodyPr/>
          <a:lstStyle/>
          <a:p>
            <a:r>
              <a:rPr lang="en-US" dirty="0"/>
              <a:t>FLOWCHARTS</a:t>
            </a:r>
          </a:p>
        </p:txBody>
      </p:sp>
      <p:sp>
        <p:nvSpPr>
          <p:cNvPr id="3" name="Picture Placeholder 2">
            <a:extLst>
              <a:ext uri="{FF2B5EF4-FFF2-40B4-BE49-F238E27FC236}">
                <a16:creationId xmlns:a16="http://schemas.microsoft.com/office/drawing/2014/main" id="{F71A4F8E-F57A-4379-997A-80A7BE4B0573}"/>
              </a:ext>
            </a:extLst>
          </p:cNvPr>
          <p:cNvSpPr>
            <a:spLocks noGrp="1"/>
          </p:cNvSpPr>
          <p:nvPr>
            <p:ph type="pic" idx="1"/>
          </p:nvPr>
        </p:nvSpPr>
        <p:spPr/>
      </p:sp>
      <p:sp>
        <p:nvSpPr>
          <p:cNvPr id="4" name="Text Placeholder 3">
            <a:extLst>
              <a:ext uri="{FF2B5EF4-FFF2-40B4-BE49-F238E27FC236}">
                <a16:creationId xmlns:a16="http://schemas.microsoft.com/office/drawing/2014/main" id="{273B9EE3-9FF2-40FA-ABC8-230340AB709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074460995"/>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76763-AA63-4F7C-AF9F-9DA902B53F15}"/>
              </a:ext>
            </a:extLst>
          </p:cNvPr>
          <p:cNvSpPr>
            <a:spLocks noGrp="1"/>
          </p:cNvSpPr>
          <p:nvPr>
            <p:ph type="title"/>
          </p:nvPr>
        </p:nvSpPr>
        <p:spPr/>
        <p:txBody>
          <a:bodyPr/>
          <a:lstStyle/>
          <a:p>
            <a:r>
              <a:rPr lang="en-US" dirty="0"/>
              <a:t>FRITZING DIAGRAM</a:t>
            </a:r>
          </a:p>
        </p:txBody>
      </p:sp>
      <p:sp>
        <p:nvSpPr>
          <p:cNvPr id="3" name="Content Placeholder 2">
            <a:extLst>
              <a:ext uri="{FF2B5EF4-FFF2-40B4-BE49-F238E27FC236}">
                <a16:creationId xmlns:a16="http://schemas.microsoft.com/office/drawing/2014/main" id="{A2706113-7F65-4337-B296-98CF1D26D358}"/>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8A3A4F9-FC49-4FB5-B03C-729B90C1F5B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00016232"/>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5628DB-F7F1-41D1-A4F6-624AB5CCAAB5}"/>
              </a:ext>
            </a:extLst>
          </p:cNvPr>
          <p:cNvSpPr>
            <a:spLocks noGrp="1"/>
          </p:cNvSpPr>
          <p:nvPr>
            <p:ph type="title"/>
          </p:nvPr>
        </p:nvSpPr>
        <p:spPr>
          <a:xfrm>
            <a:off x="4965486" y="936859"/>
            <a:ext cx="6693061" cy="1967706"/>
          </a:xfrm>
        </p:spPr>
        <p:txBody>
          <a:bodyPr vert="horz" lIns="91440" tIns="45720" rIns="91440" bIns="45720" rtlCol="0" anchor="ctr">
            <a:normAutofit fontScale="90000"/>
          </a:bodyPr>
          <a:lstStyle/>
          <a:p>
            <a:pPr algn="ctr"/>
            <a:r>
              <a:rPr lang="en-US" sz="5900" dirty="0"/>
              <a:t>What is a</a:t>
            </a:r>
            <a:br>
              <a:rPr lang="en-US" sz="5900" dirty="0"/>
            </a:br>
            <a:r>
              <a:rPr lang="en-US" sz="5900" dirty="0"/>
              <a:t>Smart Farming System (SFS) </a:t>
            </a:r>
            <a:br>
              <a:rPr lang="en-US" sz="4400" dirty="0"/>
            </a:br>
            <a:endParaRPr lang="en-US" sz="4400" dirty="0"/>
          </a:p>
        </p:txBody>
      </p:sp>
      <p:pic>
        <p:nvPicPr>
          <p:cNvPr id="12" name="Content Placeholder 11" descr="A picture containing grass&#10;&#10;Description automatically generated">
            <a:extLst>
              <a:ext uri="{FF2B5EF4-FFF2-40B4-BE49-F238E27FC236}">
                <a16:creationId xmlns:a16="http://schemas.microsoft.com/office/drawing/2014/main" id="{FF292CD7-25F1-4833-AAB2-0F3BF12E43F5}"/>
              </a:ext>
            </a:extLst>
          </p:cNvPr>
          <p:cNvPicPr>
            <a:picLocks noGrp="1" noChangeAspect="1"/>
          </p:cNvPicPr>
          <p:nvPr>
            <p:ph idx="1"/>
          </p:nvPr>
        </p:nvPicPr>
        <p:blipFill rotWithShape="1">
          <a:blip r:embed="rId2"/>
          <a:srcRect l="30389" r="31443" b="-2"/>
          <a:stretch/>
        </p:blipFill>
        <p:spPr>
          <a:xfrm>
            <a:off x="223336" y="243840"/>
            <a:ext cx="4444917" cy="6377939"/>
          </a:xfrm>
          <a:prstGeom prst="rect">
            <a:avLst/>
          </a:prstGeom>
        </p:spPr>
      </p:pic>
      <p:sp>
        <p:nvSpPr>
          <p:cNvPr id="4" name="Text Placeholder 3">
            <a:extLst>
              <a:ext uri="{FF2B5EF4-FFF2-40B4-BE49-F238E27FC236}">
                <a16:creationId xmlns:a16="http://schemas.microsoft.com/office/drawing/2014/main" id="{1D437556-724A-474F-B34D-FE83CD9C4F43}"/>
              </a:ext>
            </a:extLst>
          </p:cNvPr>
          <p:cNvSpPr>
            <a:spLocks noGrp="1"/>
          </p:cNvSpPr>
          <p:nvPr>
            <p:ph type="body" sz="half" idx="2"/>
          </p:nvPr>
        </p:nvSpPr>
        <p:spPr>
          <a:xfrm>
            <a:off x="5429250" y="3132701"/>
            <a:ext cx="5765532" cy="2822952"/>
          </a:xfrm>
        </p:spPr>
        <p:txBody>
          <a:bodyPr vert="horz" lIns="91440" tIns="45720" rIns="91440" bIns="45720" rtlCol="0">
            <a:normAutofit fontScale="92500"/>
          </a:bodyPr>
          <a:lstStyle/>
          <a:p>
            <a:pPr algn="ctr">
              <a:lnSpc>
                <a:spcPct val="90000"/>
              </a:lnSpc>
            </a:pPr>
            <a:r>
              <a:rPr lang="en-US" sz="4000" dirty="0"/>
              <a:t>An SFS provides an array of</a:t>
            </a:r>
          </a:p>
          <a:p>
            <a:pPr algn="ctr">
              <a:lnSpc>
                <a:spcPct val="90000"/>
              </a:lnSpc>
            </a:pPr>
            <a:r>
              <a:rPr lang="en-US" sz="4000" dirty="0"/>
              <a:t>resources for real-time</a:t>
            </a:r>
          </a:p>
          <a:p>
            <a:pPr algn="ctr">
              <a:lnSpc>
                <a:spcPct val="90000"/>
              </a:lnSpc>
            </a:pPr>
            <a:r>
              <a:rPr lang="en-US" sz="4000" dirty="0"/>
              <a:t>environmental stats</a:t>
            </a:r>
          </a:p>
          <a:p>
            <a:pPr algn="ctr">
              <a:lnSpc>
                <a:spcPct val="90000"/>
              </a:lnSpc>
            </a:pPr>
            <a:r>
              <a:rPr lang="en-US" sz="4000" dirty="0"/>
              <a:t>&amp; physical security </a:t>
            </a:r>
          </a:p>
        </p:txBody>
      </p:sp>
    </p:spTree>
    <p:extLst>
      <p:ext uri="{BB962C8B-B14F-4D97-AF65-F5344CB8AC3E}">
        <p14:creationId xmlns:p14="http://schemas.microsoft.com/office/powerpoint/2010/main" val="4065855134"/>
      </p:ext>
    </p:extLst>
  </p:cSld>
  <p:clrMapOvr>
    <a:masterClrMapping/>
  </p:clrMapOvr>
  <mc:AlternateContent xmlns:mc="http://schemas.openxmlformats.org/markup-compatibility/2006">
    <mc:Choice xmlns:p14="http://schemas.microsoft.com/office/powerpoint/2010/main" Requires="p14">
      <p:transition spd="slow" p14:dur="4000" advClick="0" advTm="20000">
        <p14:reveal/>
      </p:transition>
    </mc:Choice>
    <mc:Fallback>
      <p:transition spd="slow" advClick="0" advTm="2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470CA-8DB9-4F84-B35F-5646E30F128D}"/>
              </a:ext>
            </a:extLst>
          </p:cNvPr>
          <p:cNvSpPr>
            <a:spLocks noGrp="1"/>
          </p:cNvSpPr>
          <p:nvPr>
            <p:ph type="title"/>
          </p:nvPr>
        </p:nvSpPr>
        <p:spPr/>
        <p:txBody>
          <a:bodyPr/>
          <a:lstStyle/>
          <a:p>
            <a:r>
              <a:rPr lang="en-US" dirty="0"/>
              <a:t>SCHEMATIC</a:t>
            </a:r>
          </a:p>
        </p:txBody>
      </p:sp>
      <p:sp>
        <p:nvSpPr>
          <p:cNvPr id="3" name="Content Placeholder 2">
            <a:extLst>
              <a:ext uri="{FF2B5EF4-FFF2-40B4-BE49-F238E27FC236}">
                <a16:creationId xmlns:a16="http://schemas.microsoft.com/office/drawing/2014/main" id="{5E631081-F355-4688-962B-A5E3AFC5B8F6}"/>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5CCEB337-83CE-4322-B50D-67EF4EE66DF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70824792"/>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8A26-0554-49CC-838F-B14A9681B9EE}"/>
              </a:ext>
            </a:extLst>
          </p:cNvPr>
          <p:cNvSpPr>
            <a:spLocks noGrp="1"/>
          </p:cNvSpPr>
          <p:nvPr>
            <p:ph type="title"/>
          </p:nvPr>
        </p:nvSpPr>
        <p:spPr/>
        <p:txBody>
          <a:bodyPr/>
          <a:lstStyle/>
          <a:p>
            <a:r>
              <a:rPr lang="en-US" dirty="0"/>
              <a:t>SOFTWARE</a:t>
            </a:r>
          </a:p>
        </p:txBody>
      </p:sp>
      <p:sp>
        <p:nvSpPr>
          <p:cNvPr id="3" name="Content Placeholder 2">
            <a:extLst>
              <a:ext uri="{FF2B5EF4-FFF2-40B4-BE49-F238E27FC236}">
                <a16:creationId xmlns:a16="http://schemas.microsoft.com/office/drawing/2014/main" id="{0C398C42-D5D0-4DE2-89E9-C48708C4A8D8}"/>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8C763E01-7A70-4B19-B647-E0E091307D84}"/>
              </a:ext>
            </a:extLst>
          </p:cNvPr>
          <p:cNvSpPr>
            <a:spLocks noGrp="1"/>
          </p:cNvSpPr>
          <p:nvPr>
            <p:ph type="body" sz="half" idx="2"/>
          </p:nvPr>
        </p:nvSpPr>
        <p:spPr/>
        <p:txBody>
          <a:bodyPr/>
          <a:lstStyle/>
          <a:p>
            <a:r>
              <a:rPr lang="en-US" dirty="0"/>
              <a:t>ADAFRUIT.IO</a:t>
            </a:r>
          </a:p>
          <a:p>
            <a:r>
              <a:rPr lang="en-US" dirty="0"/>
              <a:t>ADOBE ILLUSTRATOR</a:t>
            </a:r>
          </a:p>
          <a:p>
            <a:r>
              <a:rPr lang="en-US" dirty="0"/>
              <a:t>STL FILES</a:t>
            </a:r>
          </a:p>
          <a:p>
            <a:endParaRPr lang="en-US" dirty="0"/>
          </a:p>
        </p:txBody>
      </p:sp>
    </p:spTree>
    <p:extLst>
      <p:ext uri="{BB962C8B-B14F-4D97-AF65-F5344CB8AC3E}">
        <p14:creationId xmlns:p14="http://schemas.microsoft.com/office/powerpoint/2010/main" val="544319000"/>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B69C-9A71-4211-9049-84ECA033B5D1}"/>
              </a:ext>
            </a:extLst>
          </p:cNvPr>
          <p:cNvSpPr>
            <a:spLocks noGrp="1"/>
          </p:cNvSpPr>
          <p:nvPr>
            <p:ph type="title"/>
          </p:nvPr>
        </p:nvSpPr>
        <p:spPr/>
        <p:txBody>
          <a:bodyPr/>
          <a:lstStyle/>
          <a:p>
            <a:r>
              <a:rPr lang="en-US" dirty="0"/>
              <a:t>TASK LIST</a:t>
            </a:r>
          </a:p>
        </p:txBody>
      </p:sp>
      <p:sp>
        <p:nvSpPr>
          <p:cNvPr id="3" name="Content Placeholder 2">
            <a:extLst>
              <a:ext uri="{FF2B5EF4-FFF2-40B4-BE49-F238E27FC236}">
                <a16:creationId xmlns:a16="http://schemas.microsoft.com/office/drawing/2014/main" id="{D14B368D-301E-432A-9AE9-8C6BECF28BCE}"/>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3C38C8D-31E5-402C-BFCB-08FCE97B77D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63578080"/>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F874-C09E-43A5-A7A5-AAC6F081481D}"/>
              </a:ext>
            </a:extLst>
          </p:cNvPr>
          <p:cNvSpPr>
            <a:spLocks noGrp="1"/>
          </p:cNvSpPr>
          <p:nvPr>
            <p:ph type="title"/>
          </p:nvPr>
        </p:nvSpPr>
        <p:spPr/>
        <p:txBody>
          <a:bodyPr/>
          <a:lstStyle/>
          <a:p>
            <a:r>
              <a:rPr lang="en-US" dirty="0"/>
              <a:t>TIME TABLE</a:t>
            </a:r>
          </a:p>
        </p:txBody>
      </p:sp>
      <p:sp>
        <p:nvSpPr>
          <p:cNvPr id="3" name="Content Placeholder 2">
            <a:extLst>
              <a:ext uri="{FF2B5EF4-FFF2-40B4-BE49-F238E27FC236}">
                <a16:creationId xmlns:a16="http://schemas.microsoft.com/office/drawing/2014/main" id="{B97EAC9A-BB97-4B12-8856-65A20F5B9C8E}"/>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C53C7E-CA6C-4A7C-8A5D-E137A0F9408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784061"/>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79A0-3C96-405A-8EB5-FF463502B920}"/>
              </a:ext>
            </a:extLst>
          </p:cNvPr>
          <p:cNvSpPr>
            <a:spLocks noGrp="1"/>
          </p:cNvSpPr>
          <p:nvPr>
            <p:ph type="title"/>
          </p:nvPr>
        </p:nvSpPr>
        <p:spPr/>
        <p:txBody>
          <a:bodyPr/>
          <a:lstStyle/>
          <a:p>
            <a:r>
              <a:rPr lang="en-US" dirty="0"/>
              <a:t>PROTOTYPE PRODUCT PHOTOGRAPHS</a:t>
            </a:r>
          </a:p>
        </p:txBody>
      </p:sp>
      <p:sp>
        <p:nvSpPr>
          <p:cNvPr id="3" name="Content Placeholder 2">
            <a:extLst>
              <a:ext uri="{FF2B5EF4-FFF2-40B4-BE49-F238E27FC236}">
                <a16:creationId xmlns:a16="http://schemas.microsoft.com/office/drawing/2014/main" id="{577A0B33-F8AD-41AA-87B1-8CDDE909F762}"/>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8EAEBE97-ACC2-4B18-9A31-FA5A18CAB0A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38290332"/>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74B3-8347-4956-AEE0-D957BD53B9B7}"/>
              </a:ext>
            </a:extLst>
          </p:cNvPr>
          <p:cNvSpPr>
            <a:spLocks noGrp="1"/>
          </p:cNvSpPr>
          <p:nvPr>
            <p:ph type="title"/>
          </p:nvPr>
        </p:nvSpPr>
        <p:spPr/>
        <p:txBody>
          <a:bodyPr/>
          <a:lstStyle/>
          <a:p>
            <a:r>
              <a:rPr lang="en-US" dirty="0"/>
              <a:t>COAD ROADMAP</a:t>
            </a:r>
          </a:p>
        </p:txBody>
      </p:sp>
      <p:sp>
        <p:nvSpPr>
          <p:cNvPr id="3" name="Content Placeholder 2">
            <a:extLst>
              <a:ext uri="{FF2B5EF4-FFF2-40B4-BE49-F238E27FC236}">
                <a16:creationId xmlns:a16="http://schemas.microsoft.com/office/drawing/2014/main" id="{8087E29D-86E1-4B59-887A-4021E9A7C92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5FF8F50-5C3D-43A4-A6AC-E2C31B3A714C}"/>
              </a:ext>
            </a:extLst>
          </p:cNvPr>
          <p:cNvSpPr>
            <a:spLocks noGrp="1"/>
          </p:cNvSpPr>
          <p:nvPr>
            <p:ph type="body" sz="half" idx="2"/>
          </p:nvPr>
        </p:nvSpPr>
        <p:spPr/>
        <p:txBody>
          <a:bodyPr/>
          <a:lstStyle/>
          <a:p>
            <a:r>
              <a:rPr lang="en-US" dirty="0"/>
              <a:t>BROKEN INTO FUNCTIONAL AREAS</a:t>
            </a:r>
          </a:p>
          <a:p>
            <a:r>
              <a:rPr lang="en-US" dirty="0"/>
              <a:t>LOGIC</a:t>
            </a:r>
          </a:p>
        </p:txBody>
      </p:sp>
    </p:spTree>
    <p:extLst>
      <p:ext uri="{BB962C8B-B14F-4D97-AF65-F5344CB8AC3E}">
        <p14:creationId xmlns:p14="http://schemas.microsoft.com/office/powerpoint/2010/main" val="240014328"/>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3E8E-6155-4152-A6E2-AEB9F1DBF7BC}"/>
              </a:ext>
            </a:extLst>
          </p:cNvPr>
          <p:cNvSpPr>
            <a:spLocks noGrp="1"/>
          </p:cNvSpPr>
          <p:nvPr>
            <p:ph type="title"/>
          </p:nvPr>
        </p:nvSpPr>
        <p:spPr/>
        <p:txBody>
          <a:bodyPr/>
          <a:lstStyle/>
          <a:p>
            <a:r>
              <a:rPr lang="en-US" dirty="0"/>
              <a:t>GITHUB OVERVIEW</a:t>
            </a:r>
          </a:p>
        </p:txBody>
      </p:sp>
      <p:sp>
        <p:nvSpPr>
          <p:cNvPr id="3" name="Content Placeholder 2">
            <a:extLst>
              <a:ext uri="{FF2B5EF4-FFF2-40B4-BE49-F238E27FC236}">
                <a16:creationId xmlns:a16="http://schemas.microsoft.com/office/drawing/2014/main" id="{E8154234-B221-4FAF-9860-C857FAC0CDBC}"/>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7C853195-A0C0-49BF-88DA-CF50D7A63F8B}"/>
              </a:ext>
            </a:extLst>
          </p:cNvPr>
          <p:cNvSpPr>
            <a:spLocks noGrp="1"/>
          </p:cNvSpPr>
          <p:nvPr>
            <p:ph type="body" sz="half" idx="2"/>
          </p:nvPr>
        </p:nvSpPr>
        <p:spPr/>
        <p:txBody>
          <a:bodyPr/>
          <a:lstStyle/>
          <a:p>
            <a:r>
              <a:rPr lang="en-US" dirty="0"/>
              <a:t>PROJECT ROADMAP</a:t>
            </a:r>
          </a:p>
          <a:p>
            <a:r>
              <a:rPr lang="en-US" dirty="0"/>
              <a:t>PROJECT MANAGEMENT TOOLS</a:t>
            </a:r>
          </a:p>
        </p:txBody>
      </p:sp>
    </p:spTree>
    <p:extLst>
      <p:ext uri="{BB962C8B-B14F-4D97-AF65-F5344CB8AC3E}">
        <p14:creationId xmlns:p14="http://schemas.microsoft.com/office/powerpoint/2010/main" val="730815958"/>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B9A0-F756-4AFE-A8BF-53D2962D4922}"/>
              </a:ext>
            </a:extLst>
          </p:cNvPr>
          <p:cNvSpPr>
            <a:spLocks noGrp="1"/>
          </p:cNvSpPr>
          <p:nvPr>
            <p:ph type="title"/>
          </p:nvPr>
        </p:nvSpPr>
        <p:spPr/>
        <p:txBody>
          <a:bodyPr/>
          <a:lstStyle/>
          <a:p>
            <a:r>
              <a:rPr lang="en-US" dirty="0"/>
              <a:t>PROJECT EXPECTATIONS</a:t>
            </a:r>
          </a:p>
        </p:txBody>
      </p:sp>
      <p:sp>
        <p:nvSpPr>
          <p:cNvPr id="3" name="Content Placeholder 2">
            <a:extLst>
              <a:ext uri="{FF2B5EF4-FFF2-40B4-BE49-F238E27FC236}">
                <a16:creationId xmlns:a16="http://schemas.microsoft.com/office/drawing/2014/main" id="{DA0FBFAF-8FF1-40DB-AC1B-43E2B9927C09}"/>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B69DDD45-F614-4075-B2B3-1B7731373CF0}"/>
              </a:ext>
            </a:extLst>
          </p:cNvPr>
          <p:cNvSpPr>
            <a:spLocks noGrp="1"/>
          </p:cNvSpPr>
          <p:nvPr>
            <p:ph type="body" sz="half" idx="2"/>
          </p:nvPr>
        </p:nvSpPr>
        <p:spPr/>
        <p:txBody>
          <a:bodyPr/>
          <a:lstStyle/>
          <a:p>
            <a:r>
              <a:rPr lang="en-US" dirty="0"/>
              <a:t>MEETS MINIMUM REQUIREMENTS</a:t>
            </a:r>
          </a:p>
          <a:p>
            <a:r>
              <a:rPr lang="en-US" dirty="0"/>
              <a:t>OPERABLE</a:t>
            </a:r>
          </a:p>
          <a:p>
            <a:r>
              <a:rPr lang="en-US" dirty="0"/>
              <a:t>ADDITIONAL FEATURES IMPLEMENTED</a:t>
            </a:r>
          </a:p>
          <a:p>
            <a:r>
              <a:rPr lang="en-US" dirty="0"/>
              <a:t>OPERABLE</a:t>
            </a:r>
          </a:p>
        </p:txBody>
      </p:sp>
    </p:spTree>
    <p:extLst>
      <p:ext uri="{BB962C8B-B14F-4D97-AF65-F5344CB8AC3E}">
        <p14:creationId xmlns:p14="http://schemas.microsoft.com/office/powerpoint/2010/main" val="2161905382"/>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8DB07-F2D1-4290-BFFF-99C3776BC654}"/>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FEBCE0D-F8EE-47BC-9456-24A583582E5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AAA7B0DD-BDB4-41B0-889B-681D60D94B59}"/>
              </a:ext>
            </a:extLst>
          </p:cNvPr>
          <p:cNvSpPr>
            <a:spLocks noGrp="1"/>
          </p:cNvSpPr>
          <p:nvPr>
            <p:ph type="body" sz="half" idx="2"/>
          </p:nvPr>
        </p:nvSpPr>
        <p:spPr/>
        <p:txBody>
          <a:bodyPr/>
          <a:lstStyle/>
          <a:p>
            <a:r>
              <a:rPr lang="en-US" dirty="0"/>
              <a:t>PUBLICALLY PUBLISHED</a:t>
            </a:r>
          </a:p>
          <a:p>
            <a:r>
              <a:rPr lang="en-US" dirty="0"/>
              <a:t>HACKSTER.IO</a:t>
            </a:r>
          </a:p>
          <a:p>
            <a:endParaRPr lang="en-US" dirty="0"/>
          </a:p>
        </p:txBody>
      </p:sp>
    </p:spTree>
    <p:extLst>
      <p:ext uri="{BB962C8B-B14F-4D97-AF65-F5344CB8AC3E}">
        <p14:creationId xmlns:p14="http://schemas.microsoft.com/office/powerpoint/2010/main" val="3166167287"/>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614F-F332-4386-A32D-6F1076257A60}"/>
              </a:ext>
            </a:extLst>
          </p:cNvPr>
          <p:cNvSpPr>
            <a:spLocks noGrp="1"/>
          </p:cNvSpPr>
          <p:nvPr>
            <p:ph type="title"/>
          </p:nvPr>
        </p:nvSpPr>
        <p:spPr/>
        <p:txBody>
          <a:bodyPr/>
          <a:lstStyle/>
          <a:p>
            <a:r>
              <a:rPr lang="en-US" dirty="0"/>
              <a:t>VIDEO DEMO</a:t>
            </a:r>
          </a:p>
        </p:txBody>
      </p:sp>
      <p:sp>
        <p:nvSpPr>
          <p:cNvPr id="3" name="Content Placeholder 2">
            <a:extLst>
              <a:ext uri="{FF2B5EF4-FFF2-40B4-BE49-F238E27FC236}">
                <a16:creationId xmlns:a16="http://schemas.microsoft.com/office/drawing/2014/main" id="{DB807774-AC3F-4A1C-BC56-21183F6942C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3677354-825C-4714-B036-AC20E3F11BFA}"/>
              </a:ext>
            </a:extLst>
          </p:cNvPr>
          <p:cNvSpPr>
            <a:spLocks noGrp="1"/>
          </p:cNvSpPr>
          <p:nvPr>
            <p:ph type="body" sz="half" idx="2"/>
          </p:nvPr>
        </p:nvSpPr>
        <p:spPr/>
        <p:txBody>
          <a:bodyPr>
            <a:normAutofit lnSpcReduction="10000"/>
          </a:bodyPr>
          <a:lstStyle/>
          <a:p>
            <a:r>
              <a:rPr lang="en-US" dirty="0"/>
              <a:t>ASPECTS OF PRODUCT FUNCTIONALITY</a:t>
            </a:r>
          </a:p>
          <a:p>
            <a:r>
              <a:rPr lang="en-US" dirty="0"/>
              <a:t>DEMONSTRATION OF WORKING PROTOTYPE</a:t>
            </a:r>
          </a:p>
          <a:p>
            <a:r>
              <a:rPr lang="en-US" dirty="0"/>
              <a:t>FILM QUALITY HIGH</a:t>
            </a:r>
          </a:p>
          <a:p>
            <a:r>
              <a:rPr lang="en-US" dirty="0"/>
              <a:t>PHOTO QUALITY HIGH</a:t>
            </a:r>
          </a:p>
          <a:p>
            <a:r>
              <a:rPr lang="en-US" dirty="0"/>
              <a:t>ZOOM TO HIGHLIGHT COMPONENTS</a:t>
            </a:r>
          </a:p>
          <a:p>
            <a:r>
              <a:rPr lang="en-US" dirty="0"/>
              <a:t>NARRIATION AND SUBTITLES USED TO EMPHASIZE POINTS</a:t>
            </a:r>
          </a:p>
        </p:txBody>
      </p:sp>
    </p:spTree>
    <p:extLst>
      <p:ext uri="{BB962C8B-B14F-4D97-AF65-F5344CB8AC3E}">
        <p14:creationId xmlns:p14="http://schemas.microsoft.com/office/powerpoint/2010/main" val="3126377086"/>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2DF19-720C-448B-912E-8649ED438347}"/>
              </a:ext>
            </a:extLst>
          </p:cNvPr>
          <p:cNvSpPr>
            <a:spLocks noGrp="1"/>
          </p:cNvSpPr>
          <p:nvPr>
            <p:ph type="title"/>
          </p:nvPr>
        </p:nvSpPr>
        <p:spPr>
          <a:xfrm>
            <a:off x="1143000" y="609600"/>
            <a:ext cx="9875520" cy="1356360"/>
          </a:xfrm>
        </p:spPr>
        <p:txBody>
          <a:bodyPr>
            <a:normAutofit/>
          </a:bodyPr>
          <a:lstStyle/>
          <a:p>
            <a:r>
              <a:rPr lang="en-US" dirty="0"/>
              <a:t>PROJECT PROPOSAL</a:t>
            </a:r>
            <a:endParaRPr lang="en-US"/>
          </a:p>
        </p:txBody>
      </p:sp>
      <p:graphicFrame>
        <p:nvGraphicFramePr>
          <p:cNvPr id="5" name="Content Placeholder 2" descr="linear block process numbered SmartArt">
            <a:extLst>
              <a:ext uri="{FF2B5EF4-FFF2-40B4-BE49-F238E27FC236}">
                <a16:creationId xmlns:a16="http://schemas.microsoft.com/office/drawing/2014/main" id="{65634D7E-F3EC-4C77-B0DA-7AE7B2C92BCD}"/>
              </a:ext>
            </a:extLst>
          </p:cNvPr>
          <p:cNvGraphicFramePr>
            <a:graphicFrameLocks noGrp="1"/>
          </p:cNvGraphicFramePr>
          <p:nvPr>
            <p:ph idx="1"/>
            <p:extLst>
              <p:ext uri="{D42A27DB-BD31-4B8C-83A1-F6EECF244321}">
                <p14:modId xmlns:p14="http://schemas.microsoft.com/office/powerpoint/2010/main" val="4282328854"/>
              </p:ext>
            </p:extLst>
          </p:nvPr>
        </p:nvGraphicFramePr>
        <p:xfrm>
          <a:off x="1143000" y="1710701"/>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1701340"/>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E4DB-E78B-438A-AE9E-F5379BE9CB93}"/>
              </a:ext>
            </a:extLst>
          </p:cNvPr>
          <p:cNvSpPr>
            <a:spLocks noGrp="1"/>
          </p:cNvSpPr>
          <p:nvPr>
            <p:ph type="title"/>
          </p:nvPr>
        </p:nvSpPr>
        <p:spPr/>
        <p:txBody>
          <a:bodyPr/>
          <a:lstStyle/>
          <a:p>
            <a:r>
              <a:rPr lang="en-US" dirty="0"/>
              <a:t>Developmental challenges</a:t>
            </a:r>
          </a:p>
        </p:txBody>
      </p:sp>
      <p:sp>
        <p:nvSpPr>
          <p:cNvPr id="3" name="Content Placeholder 2">
            <a:extLst>
              <a:ext uri="{FF2B5EF4-FFF2-40B4-BE49-F238E27FC236}">
                <a16:creationId xmlns:a16="http://schemas.microsoft.com/office/drawing/2014/main" id="{AB8C0700-D22E-4150-8EDC-D637F98322E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67DFAD1F-4083-49AD-B8A5-D042F565996F}"/>
              </a:ext>
            </a:extLst>
          </p:cNvPr>
          <p:cNvSpPr>
            <a:spLocks noGrp="1"/>
          </p:cNvSpPr>
          <p:nvPr>
            <p:ph type="body" sz="half" idx="2"/>
          </p:nvPr>
        </p:nvSpPr>
        <p:spPr/>
        <p:txBody>
          <a:bodyPr/>
          <a:lstStyle/>
          <a:p>
            <a:r>
              <a:rPr lang="en-US" dirty="0"/>
              <a:t>Problem solving</a:t>
            </a:r>
          </a:p>
          <a:p>
            <a:r>
              <a:rPr lang="en-US" dirty="0"/>
              <a:t>Teaming solutions</a:t>
            </a:r>
          </a:p>
        </p:txBody>
      </p:sp>
    </p:spTree>
    <p:extLst>
      <p:ext uri="{BB962C8B-B14F-4D97-AF65-F5344CB8AC3E}">
        <p14:creationId xmlns:p14="http://schemas.microsoft.com/office/powerpoint/2010/main" val="3332478818"/>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FFFF-8420-427C-8A09-FD3106334D1F}"/>
              </a:ext>
            </a:extLst>
          </p:cNvPr>
          <p:cNvSpPr>
            <a:spLocks noGrp="1"/>
          </p:cNvSpPr>
          <p:nvPr>
            <p:ph type="title"/>
          </p:nvPr>
        </p:nvSpPr>
        <p:spPr/>
        <p:txBody>
          <a:bodyPr/>
          <a:lstStyle/>
          <a:p>
            <a:r>
              <a:rPr lang="en-US" dirty="0"/>
              <a:t>Final project summary</a:t>
            </a:r>
          </a:p>
        </p:txBody>
      </p:sp>
      <p:sp>
        <p:nvSpPr>
          <p:cNvPr id="3" name="Content Placeholder 2">
            <a:extLst>
              <a:ext uri="{FF2B5EF4-FFF2-40B4-BE49-F238E27FC236}">
                <a16:creationId xmlns:a16="http://schemas.microsoft.com/office/drawing/2014/main" id="{E4638C51-048D-4519-844B-9F0F07E4F81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00B8848-787D-4B8B-8684-2D824A5BD58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99850175"/>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F336-F57F-4396-8504-F55043749651}"/>
              </a:ext>
            </a:extLst>
          </p:cNvPr>
          <p:cNvSpPr>
            <a:spLocks noGrp="1"/>
          </p:cNvSpPr>
          <p:nvPr>
            <p:ph type="title"/>
          </p:nvPr>
        </p:nvSpPr>
        <p:spPr/>
        <p:txBody>
          <a:bodyPr/>
          <a:lstStyle/>
          <a:p>
            <a:r>
              <a:rPr lang="en-US" dirty="0"/>
              <a:t>Future goals for project</a:t>
            </a:r>
          </a:p>
        </p:txBody>
      </p:sp>
      <p:sp>
        <p:nvSpPr>
          <p:cNvPr id="3" name="Content Placeholder 2">
            <a:extLst>
              <a:ext uri="{FF2B5EF4-FFF2-40B4-BE49-F238E27FC236}">
                <a16:creationId xmlns:a16="http://schemas.microsoft.com/office/drawing/2014/main" id="{DABD84F1-D982-431E-98A8-0327E713DF2C}"/>
              </a:ext>
            </a:extLst>
          </p:cNvPr>
          <p:cNvSpPr>
            <a:spLocks noGrp="1"/>
          </p:cNvSpPr>
          <p:nvPr>
            <p:ph idx="1"/>
          </p:nvPr>
        </p:nvSpPr>
        <p:spPr/>
        <p:txBody>
          <a:bodyPr/>
          <a:lstStyle/>
          <a:p>
            <a:r>
              <a:rPr lang="en-US" dirty="0"/>
              <a:t>Camera</a:t>
            </a:r>
          </a:p>
          <a:p>
            <a:r>
              <a:rPr lang="en-US" dirty="0"/>
              <a:t>Random Frequency output with 2 Piezoelectric Elements  </a:t>
            </a:r>
          </a:p>
        </p:txBody>
      </p:sp>
    </p:spTree>
    <p:extLst>
      <p:ext uri="{BB962C8B-B14F-4D97-AF65-F5344CB8AC3E}">
        <p14:creationId xmlns:p14="http://schemas.microsoft.com/office/powerpoint/2010/main" val="3046635799"/>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DA94-D8CA-4F7B-B029-BDEBDA41CA4A}"/>
              </a:ext>
            </a:extLst>
          </p:cNvPr>
          <p:cNvSpPr>
            <a:spLocks noGrp="1"/>
          </p:cNvSpPr>
          <p:nvPr>
            <p:ph type="title"/>
          </p:nvPr>
        </p:nvSpPr>
        <p:spPr>
          <a:xfrm>
            <a:off x="1158239" y="4409703"/>
            <a:ext cx="4507270" cy="1356360"/>
          </a:xfrm>
        </p:spPr>
        <p:txBody>
          <a:bodyPr>
            <a:normAutofit/>
          </a:bodyPr>
          <a:lstStyle/>
          <a:p>
            <a:r>
              <a:rPr lang="en-US" sz="3500" dirty="0"/>
              <a:t>Stephanie Perea</a:t>
            </a:r>
            <a:br>
              <a:rPr lang="en-US" sz="3500" dirty="0"/>
            </a:br>
            <a:r>
              <a:rPr lang="en-US" sz="3500" dirty="0">
                <a:solidFill>
                  <a:schemeClr val="accent3"/>
                </a:solidFill>
              </a:rPr>
              <a:t>sperea10@cnm.edu</a:t>
            </a:r>
          </a:p>
        </p:txBody>
      </p:sp>
      <p:pic>
        <p:nvPicPr>
          <p:cNvPr id="4" name="Content Placeholder 3">
            <a:extLst>
              <a:ext uri="{FF2B5EF4-FFF2-40B4-BE49-F238E27FC236}">
                <a16:creationId xmlns:a16="http://schemas.microsoft.com/office/drawing/2014/main" id="{29301ED2-9552-4F0A-8729-1122D4348C77}"/>
              </a:ext>
            </a:extLst>
          </p:cNvPr>
          <p:cNvPicPr>
            <a:picLocks noGrp="1" noChangeAspect="1"/>
          </p:cNvPicPr>
          <p:nvPr>
            <p:ph idx="1"/>
          </p:nvPr>
        </p:nvPicPr>
        <p:blipFill>
          <a:blip r:embed="rId2"/>
          <a:stretch>
            <a:fillRect/>
          </a:stretch>
        </p:blipFill>
        <p:spPr>
          <a:xfrm>
            <a:off x="1033063" y="601267"/>
            <a:ext cx="10125873" cy="3259265"/>
          </a:xfrm>
          <a:prstGeom prst="rect">
            <a:avLst/>
          </a:prstGeom>
        </p:spPr>
      </p:pic>
      <p:pic>
        <p:nvPicPr>
          <p:cNvPr id="7" name="Picture 6">
            <a:extLst>
              <a:ext uri="{FF2B5EF4-FFF2-40B4-BE49-F238E27FC236}">
                <a16:creationId xmlns:a16="http://schemas.microsoft.com/office/drawing/2014/main" id="{15BAE0EE-10EA-4FEB-88F6-AF645FD83B2F}"/>
              </a:ext>
            </a:extLst>
          </p:cNvPr>
          <p:cNvPicPr>
            <a:picLocks noChangeAspect="1"/>
          </p:cNvPicPr>
          <p:nvPr/>
        </p:nvPicPr>
        <p:blipFill>
          <a:blip r:embed="rId3"/>
          <a:stretch>
            <a:fillRect/>
          </a:stretch>
        </p:blipFill>
        <p:spPr>
          <a:xfrm>
            <a:off x="5915922" y="4371541"/>
            <a:ext cx="5243014" cy="1432684"/>
          </a:xfrm>
          <a:prstGeom prst="rect">
            <a:avLst/>
          </a:prstGeom>
        </p:spPr>
      </p:pic>
    </p:spTree>
    <p:extLst>
      <p:ext uri="{BB962C8B-B14F-4D97-AF65-F5344CB8AC3E}">
        <p14:creationId xmlns:p14="http://schemas.microsoft.com/office/powerpoint/2010/main" val="3922353397"/>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0">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2">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3FE6F10-B3AD-4403-94CA-F51155286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364D6A39-A4F7-4B00-9F42-3BC67177D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13553ADF-88A1-4645-B819-890CA3DF7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5D0D97D-7911-4A25-88E2-4D81FD4AB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1F36C4-561F-42D3-81F8-1180DD09CAC3}"/>
              </a:ext>
            </a:extLst>
          </p:cNvPr>
          <p:cNvSpPr>
            <a:spLocks noGrp="1"/>
          </p:cNvSpPr>
          <p:nvPr>
            <p:ph type="title"/>
          </p:nvPr>
        </p:nvSpPr>
        <p:spPr>
          <a:xfrm>
            <a:off x="8201491" y="1432440"/>
            <a:ext cx="3113366" cy="3622844"/>
          </a:xfrm>
        </p:spPr>
        <p:txBody>
          <a:bodyPr vert="horz" lIns="91440" tIns="45720" rIns="91440" bIns="45720" rtlCol="0" anchor="b">
            <a:normAutofit/>
          </a:bodyPr>
          <a:lstStyle/>
          <a:p>
            <a:pPr algn="ctr">
              <a:lnSpc>
                <a:spcPct val="85000"/>
              </a:lnSpc>
            </a:pPr>
            <a:r>
              <a:rPr lang="en-US" sz="3000" b="1" cap="all" dirty="0">
                <a:solidFill>
                  <a:srgbClr val="FFFFFF"/>
                </a:solidFill>
              </a:rPr>
              <a:t>IoT Precision Agriculture</a:t>
            </a:r>
            <a:br>
              <a:rPr lang="en-US" sz="3000" b="1" cap="all" dirty="0">
                <a:solidFill>
                  <a:srgbClr val="FFFFFF"/>
                </a:solidFill>
              </a:rPr>
            </a:br>
            <a:br>
              <a:rPr lang="en-US" sz="3000" b="1" cap="all" dirty="0">
                <a:solidFill>
                  <a:srgbClr val="FFFFFF"/>
                </a:solidFill>
              </a:rPr>
            </a:br>
            <a:r>
              <a:rPr lang="en-US" sz="3000" b="1" cap="all" dirty="0">
                <a:solidFill>
                  <a:srgbClr val="FFFFFF"/>
                </a:solidFill>
              </a:rPr>
              <a:t>  Intelligent Decision Making</a:t>
            </a:r>
            <a:br>
              <a:rPr lang="en-US" sz="3000" b="1" cap="all" dirty="0">
                <a:solidFill>
                  <a:srgbClr val="FFFFFF"/>
                </a:solidFill>
              </a:rPr>
            </a:br>
            <a:br>
              <a:rPr lang="en-US" sz="3000" b="1" cap="all" dirty="0">
                <a:solidFill>
                  <a:srgbClr val="FFFFFF"/>
                </a:solidFill>
              </a:rPr>
            </a:br>
            <a:endParaRPr lang="en-US" sz="3000" b="1" cap="all" dirty="0">
              <a:solidFill>
                <a:srgbClr val="FFFFFF"/>
              </a:solidFill>
            </a:endParaRPr>
          </a:p>
        </p:txBody>
      </p:sp>
      <p:pic>
        <p:nvPicPr>
          <p:cNvPr id="4" name="Content Placeholder 3" descr="A picture containing graphical user interface&#10;&#10;Description automatically generated">
            <a:extLst>
              <a:ext uri="{FF2B5EF4-FFF2-40B4-BE49-F238E27FC236}">
                <a16:creationId xmlns:a16="http://schemas.microsoft.com/office/drawing/2014/main" id="{A1D0F54C-6913-485D-835D-93949E40FBBF}"/>
              </a:ext>
            </a:extLst>
          </p:cNvPr>
          <p:cNvPicPr>
            <a:picLocks noGrp="1" noChangeAspect="1"/>
          </p:cNvPicPr>
          <p:nvPr>
            <p:ph idx="1"/>
          </p:nvPr>
        </p:nvPicPr>
        <p:blipFill rotWithShape="1">
          <a:blip r:embed="rId2"/>
          <a:srcRect l="12573" r="9516" b="1"/>
          <a:stretch/>
        </p:blipFill>
        <p:spPr>
          <a:xfrm>
            <a:off x="872064" y="857675"/>
            <a:ext cx="6045576" cy="5140669"/>
          </a:xfrm>
          <a:prstGeom prst="rect">
            <a:avLst/>
          </a:prstGeom>
        </p:spPr>
      </p:pic>
    </p:spTree>
    <p:extLst>
      <p:ext uri="{BB962C8B-B14F-4D97-AF65-F5344CB8AC3E}">
        <p14:creationId xmlns:p14="http://schemas.microsoft.com/office/powerpoint/2010/main" val="1056831351"/>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1DCDAA6-C111-4DC4-AC7F-85C348F2B3EE}"/>
              </a:ext>
            </a:extLst>
          </p:cNvPr>
          <p:cNvSpPr>
            <a:spLocks noGrp="1"/>
          </p:cNvSpPr>
          <p:nvPr>
            <p:ph type="title"/>
          </p:nvPr>
        </p:nvSpPr>
        <p:spPr>
          <a:xfrm>
            <a:off x="1775900" y="637563"/>
            <a:ext cx="8640201" cy="3070370"/>
          </a:xfrm>
        </p:spPr>
        <p:txBody>
          <a:bodyPr vert="horz" lIns="91440" tIns="45720" rIns="91440" bIns="45720" rtlCol="0" anchor="b">
            <a:normAutofit/>
          </a:bodyPr>
          <a:lstStyle/>
          <a:p>
            <a:br>
              <a:rPr lang="en-US" sz="4000" b="1" dirty="0">
                <a:solidFill>
                  <a:schemeClr val="tx1"/>
                </a:solidFill>
              </a:rPr>
            </a:br>
            <a:br>
              <a:rPr lang="en-US" sz="4000" b="1" dirty="0">
                <a:solidFill>
                  <a:schemeClr val="tx1"/>
                </a:solidFill>
              </a:rPr>
            </a:br>
            <a:br>
              <a:rPr lang="en-US" sz="4000" b="1" dirty="0">
                <a:solidFill>
                  <a:schemeClr val="tx1"/>
                </a:solidFill>
              </a:rPr>
            </a:br>
            <a:br>
              <a:rPr lang="en-US" sz="4000" b="1" dirty="0">
                <a:solidFill>
                  <a:schemeClr val="tx1"/>
                </a:solidFill>
              </a:rPr>
            </a:br>
            <a:endParaRPr lang="en-US" sz="4000" b="1" dirty="0">
              <a:solidFill>
                <a:schemeClr val="tx1"/>
              </a:solidFill>
            </a:endParaRPr>
          </a:p>
        </p:txBody>
      </p:sp>
      <p:sp>
        <p:nvSpPr>
          <p:cNvPr id="3" name="Text Placeholder 2">
            <a:extLst>
              <a:ext uri="{FF2B5EF4-FFF2-40B4-BE49-F238E27FC236}">
                <a16:creationId xmlns:a16="http://schemas.microsoft.com/office/drawing/2014/main" id="{EA85681B-2C97-4183-956B-C74A1D897664}"/>
              </a:ext>
            </a:extLst>
          </p:cNvPr>
          <p:cNvSpPr>
            <a:spLocks noGrp="1"/>
          </p:cNvSpPr>
          <p:nvPr>
            <p:ph type="body" idx="1"/>
          </p:nvPr>
        </p:nvSpPr>
        <p:spPr>
          <a:xfrm>
            <a:off x="1699059" y="1189192"/>
            <a:ext cx="8640202" cy="4696777"/>
          </a:xfrm>
        </p:spPr>
        <p:txBody>
          <a:bodyPr vert="horz" lIns="91440" tIns="45720" rIns="91440" bIns="45720" rtlCol="0" anchor="t">
            <a:noAutofit/>
          </a:bodyPr>
          <a:lstStyle/>
          <a:p>
            <a:r>
              <a:rPr lang="en-US" sz="4500" b="1" dirty="0">
                <a:solidFill>
                  <a:schemeClr val="tx1"/>
                </a:solidFill>
              </a:rPr>
              <a:t>The purpose</a:t>
            </a:r>
          </a:p>
          <a:p>
            <a:r>
              <a:rPr lang="en-US" sz="4500" b="1" dirty="0">
                <a:solidFill>
                  <a:schemeClr val="tx1"/>
                </a:solidFill>
              </a:rPr>
              <a:t>of this project came about because of my</a:t>
            </a:r>
          </a:p>
          <a:p>
            <a:r>
              <a:rPr lang="en-US" sz="4500" b="1" dirty="0">
                <a:solidFill>
                  <a:schemeClr val="tx1"/>
                </a:solidFill>
              </a:rPr>
              <a:t>real-life experiences during</a:t>
            </a:r>
          </a:p>
          <a:p>
            <a:r>
              <a:rPr lang="en-US" sz="4500" b="1" dirty="0">
                <a:solidFill>
                  <a:schemeClr val="tx1"/>
                </a:solidFill>
              </a:rPr>
              <a:t>New Mexico’s</a:t>
            </a:r>
          </a:p>
          <a:p>
            <a:r>
              <a:rPr lang="en-US" sz="4500" b="1" dirty="0">
                <a:solidFill>
                  <a:schemeClr val="tx1"/>
                </a:solidFill>
              </a:rPr>
              <a:t>1st hemp farming season in 2019</a:t>
            </a:r>
            <a:endParaRPr lang="en-US" sz="4500" dirty="0">
              <a:solidFill>
                <a:schemeClr val="tx1"/>
              </a:solidFill>
            </a:endParaRPr>
          </a:p>
        </p:txBody>
      </p:sp>
    </p:spTree>
    <p:extLst>
      <p:ext uri="{BB962C8B-B14F-4D97-AF65-F5344CB8AC3E}">
        <p14:creationId xmlns:p14="http://schemas.microsoft.com/office/powerpoint/2010/main" val="1366333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000" advClick="0" advTm="12000">
        <p:randomBar dir="vert"/>
      </p:transition>
    </mc:Choice>
    <mc:Fallback>
      <p:transition spd="slow" advClick="0" advTm="12000">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365727-4AA0-4C52-9C7E-A1AF6E40B27E}"/>
              </a:ext>
            </a:extLst>
          </p:cNvPr>
          <p:cNvSpPr txBox="1"/>
          <p:nvPr/>
        </p:nvSpPr>
        <p:spPr>
          <a:xfrm>
            <a:off x="315045" y="829876"/>
            <a:ext cx="11464579" cy="4708981"/>
          </a:xfrm>
          <a:prstGeom prst="rect">
            <a:avLst/>
          </a:prstGeom>
          <a:noFill/>
        </p:spPr>
        <p:txBody>
          <a:bodyPr wrap="square">
            <a:spAutoFit/>
          </a:bodyPr>
          <a:lstStyle/>
          <a:p>
            <a:r>
              <a:rPr lang="en-US" sz="2500" dirty="0">
                <a:solidFill>
                  <a:schemeClr val="accent1"/>
                </a:solidFill>
              </a:rPr>
              <a:t>Hemp legalization occurred under the 2019 Farm Bill which was passed on December 20, 2018; however, an  approved USDA </a:t>
            </a:r>
            <a:r>
              <a:rPr lang="en-US" sz="2500" i="0" dirty="0">
                <a:solidFill>
                  <a:schemeClr val="accent1"/>
                </a:solidFill>
                <a:effectLst/>
                <a:latin typeface="+mn-lt"/>
              </a:rPr>
              <a:t>Domestic Hemp Production Program  </a:t>
            </a:r>
            <a:r>
              <a:rPr lang="en-US" sz="2500" dirty="0">
                <a:solidFill>
                  <a:schemeClr val="accent1"/>
                </a:solidFill>
                <a:latin typeface="+mn-lt"/>
              </a:rPr>
              <a:t>was not established </a:t>
            </a:r>
            <a:r>
              <a:rPr lang="en-US" sz="2500" i="0" dirty="0">
                <a:solidFill>
                  <a:schemeClr val="accent1"/>
                </a:solidFill>
                <a:effectLst/>
                <a:latin typeface="+mn-lt"/>
              </a:rPr>
              <a:t>until </a:t>
            </a:r>
            <a:r>
              <a:rPr lang="en-US" sz="2500" dirty="0">
                <a:solidFill>
                  <a:schemeClr val="accent1"/>
                </a:solidFill>
              </a:rPr>
              <a:t>M</a:t>
            </a:r>
            <a:r>
              <a:rPr lang="en-US" sz="2500" i="0" dirty="0">
                <a:solidFill>
                  <a:schemeClr val="accent1"/>
                </a:solidFill>
                <a:effectLst/>
                <a:latin typeface="+mn-lt"/>
              </a:rPr>
              <a:t>arch 22, 2021.</a:t>
            </a:r>
          </a:p>
          <a:p>
            <a:endParaRPr lang="en-US" sz="2500" dirty="0">
              <a:solidFill>
                <a:schemeClr val="accent1"/>
              </a:solidFill>
            </a:endParaRPr>
          </a:p>
          <a:p>
            <a:r>
              <a:rPr lang="en-US" sz="2500" i="0" dirty="0">
                <a:solidFill>
                  <a:schemeClr val="accent1"/>
                </a:solidFill>
                <a:effectLst/>
              </a:rPr>
              <a:t>S</a:t>
            </a:r>
            <a:r>
              <a:rPr lang="en-US" sz="2500" dirty="0">
                <a:solidFill>
                  <a:schemeClr val="accent1"/>
                </a:solidFill>
                <a:latin typeface="+mn-lt"/>
              </a:rPr>
              <a:t>ince farmers had no established guidance from the </a:t>
            </a:r>
            <a:r>
              <a:rPr lang="en-US" sz="2500" dirty="0">
                <a:solidFill>
                  <a:schemeClr val="accent1"/>
                </a:solidFill>
              </a:rPr>
              <a:t>USDA;</a:t>
            </a:r>
            <a:r>
              <a:rPr lang="en-US" sz="2500" dirty="0">
                <a:solidFill>
                  <a:schemeClr val="accent1"/>
                </a:solidFill>
                <a:latin typeface="+mn-lt"/>
              </a:rPr>
              <a:t> the first 2  hemp farming seasons were negatively impacted.</a:t>
            </a:r>
          </a:p>
          <a:p>
            <a:endParaRPr lang="en-US" sz="2500" dirty="0">
              <a:solidFill>
                <a:schemeClr val="accent1"/>
              </a:solidFill>
            </a:endParaRPr>
          </a:p>
          <a:p>
            <a:r>
              <a:rPr lang="en-US" sz="2500" dirty="0">
                <a:solidFill>
                  <a:schemeClr val="accent1"/>
                </a:solidFill>
                <a:latin typeface="+mn-lt"/>
              </a:rPr>
              <a:t>One of the hardest hit aspects of hemp farming was in pest control. </a:t>
            </a:r>
            <a:r>
              <a:rPr lang="en-US" sz="2500" dirty="0">
                <a:solidFill>
                  <a:schemeClr val="accent1"/>
                </a:solidFill>
              </a:rPr>
              <a:t>This was</a:t>
            </a:r>
            <a:r>
              <a:rPr lang="en-US" sz="2500" dirty="0">
                <a:solidFill>
                  <a:schemeClr val="accent1"/>
                </a:solidFill>
                <a:latin typeface="+mn-lt"/>
              </a:rPr>
              <a:t> because there were no a</a:t>
            </a:r>
            <a:r>
              <a:rPr lang="en-US" sz="2500" dirty="0">
                <a:solidFill>
                  <a:schemeClr val="accent1"/>
                </a:solidFill>
              </a:rPr>
              <a:t>pproved pesticides to help keep hemp crops free from disease and pests.</a:t>
            </a:r>
          </a:p>
          <a:p>
            <a:endParaRPr lang="en-US" sz="2500" dirty="0">
              <a:solidFill>
                <a:schemeClr val="accent1"/>
              </a:solidFill>
            </a:endParaRPr>
          </a:p>
          <a:p>
            <a:r>
              <a:rPr lang="en-US" sz="2500" dirty="0">
                <a:solidFill>
                  <a:schemeClr val="accent1"/>
                </a:solidFill>
              </a:rPr>
              <a:t>With more farms going organic, the pesticide problem is still needing to be addressed.</a:t>
            </a:r>
          </a:p>
        </p:txBody>
      </p:sp>
    </p:spTree>
    <p:extLst>
      <p:ext uri="{BB962C8B-B14F-4D97-AF65-F5344CB8AC3E}">
        <p14:creationId xmlns:p14="http://schemas.microsoft.com/office/powerpoint/2010/main" val="3053031993"/>
      </p:ext>
    </p:extLst>
  </p:cSld>
  <p:clrMapOvr>
    <a:masterClrMapping/>
  </p:clrMapOvr>
  <mc:AlternateContent xmlns:mc="http://schemas.openxmlformats.org/markup-compatibility/2006">
    <mc:Choice xmlns:p14="http://schemas.microsoft.com/office/powerpoint/2010/main" Requires="p14">
      <p:transition spd="slow" p14:dur="4000" advClick="0" advTm="38000">
        <p14:reveal/>
      </p:transition>
    </mc:Choice>
    <mc:Fallback>
      <p:transition spd="slow" advClick="0" advTm="3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9027-4258-43CA-B98A-3C37870723AA}"/>
              </a:ext>
            </a:extLst>
          </p:cNvPr>
          <p:cNvSpPr>
            <a:spLocks noGrp="1"/>
          </p:cNvSpPr>
          <p:nvPr>
            <p:ph type="title"/>
          </p:nvPr>
        </p:nvSpPr>
        <p:spPr>
          <a:xfrm>
            <a:off x="1627095" y="1390810"/>
            <a:ext cx="9353390" cy="3874674"/>
          </a:xfrm>
        </p:spPr>
        <p:txBody>
          <a:bodyPr/>
          <a:lstStyle/>
          <a:p>
            <a:r>
              <a:rPr lang="en-US" dirty="0"/>
              <a:t>The IoT Bootcamp introduced us to a ultrasonic sensor which is proving to be a great solution to the pest problem and with that I turn it over to Kareem to discuss the capabilities of the ultrasonic sensor which is an important aspect of the Smart Farming System.</a:t>
            </a:r>
          </a:p>
        </p:txBody>
      </p:sp>
    </p:spTree>
    <p:extLst>
      <p:ext uri="{BB962C8B-B14F-4D97-AF65-F5344CB8AC3E}">
        <p14:creationId xmlns:p14="http://schemas.microsoft.com/office/powerpoint/2010/main" val="42715299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advClick="0" advTm="15000">
        <p15:prstTrans prst="fallOver"/>
      </p:transition>
    </mc:Choice>
    <mc:Fallback>
      <p:transition spd="slow" advClick="0" advTm="1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17A25D-9D3A-4BEB-99FC-D87166DE092C}"/>
              </a:ext>
            </a:extLst>
          </p:cNvPr>
          <p:cNvPicPr>
            <a:picLocks noChangeAspect="1"/>
          </p:cNvPicPr>
          <p:nvPr/>
        </p:nvPicPr>
        <p:blipFill>
          <a:blip r:embed="rId2"/>
          <a:stretch>
            <a:fillRect/>
          </a:stretch>
        </p:blipFill>
        <p:spPr>
          <a:xfrm>
            <a:off x="1514475" y="485775"/>
            <a:ext cx="9163050" cy="5886450"/>
          </a:xfrm>
          <a:prstGeom prst="rect">
            <a:avLst/>
          </a:prstGeom>
        </p:spPr>
      </p:pic>
    </p:spTree>
    <p:extLst>
      <p:ext uri="{BB962C8B-B14F-4D97-AF65-F5344CB8AC3E}">
        <p14:creationId xmlns:p14="http://schemas.microsoft.com/office/powerpoint/2010/main" val="3040346464"/>
      </p:ext>
    </p:extLst>
  </p:cSld>
  <p:clrMapOvr>
    <a:masterClrMapping/>
  </p:clrMapOvr>
  <mc:AlternateContent xmlns:mc="http://schemas.openxmlformats.org/markup-compatibility/2006">
    <mc:Choice xmlns:p14="http://schemas.microsoft.com/office/powerpoint/2010/main" Requires="p14">
      <p:transition spd="slow" p14:dur="3400" advClick="0" advTm="450">
        <p14:reveal/>
      </p:transition>
    </mc:Choice>
    <mc:Fallback>
      <p:transition spd="slow" advClick="0" advTm="450">
        <p:fade/>
      </p:transition>
    </mc:Fallback>
  </mc:AlternateContent>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465D742-03F8-4A07-AD44-2F5940A96098}">
  <ds:schemaRefs>
    <ds:schemaRef ds:uri="http://schemas.microsoft.com/sharepoint/v3/contenttype/forms"/>
  </ds:schemaRefs>
</ds:datastoreItem>
</file>

<file path=customXml/itemProps2.xml><?xml version="1.0" encoding="utf-8"?>
<ds:datastoreItem xmlns:ds="http://schemas.openxmlformats.org/officeDocument/2006/customXml" ds:itemID="{6928E4D0-782D-4812-BE7D-AE5131FD37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15EF7-B9F6-4EB7-AA4F-557BE6AB702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Basis design</Template>
  <TotalTime>8246</TotalTime>
  <Words>1746</Words>
  <Application>Microsoft Office PowerPoint</Application>
  <PresentationFormat>Widescreen</PresentationFormat>
  <Paragraphs>200</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Amazon Ember</vt:lpstr>
      <vt:lpstr>Arial</vt:lpstr>
      <vt:lpstr>brandon-grotesque</vt:lpstr>
      <vt:lpstr>Calibri</vt:lpstr>
      <vt:lpstr>Corbel</vt:lpstr>
      <vt:lpstr>Open Sans</vt:lpstr>
      <vt:lpstr>Poppins</vt:lpstr>
      <vt:lpstr>Roboto</vt:lpstr>
      <vt:lpstr>Times New Roman</vt:lpstr>
      <vt:lpstr>Basis</vt:lpstr>
      <vt:lpstr>Smart farming system</vt:lpstr>
      <vt:lpstr>TEAM MEMBERS</vt:lpstr>
      <vt:lpstr>What is a Smart Farming System (SFS)  </vt:lpstr>
      <vt:lpstr>PROJECT PROPOSAL</vt:lpstr>
      <vt:lpstr>IoT Precision Agriculture    Intelligent Decision Making  </vt:lpstr>
      <vt:lpstr>    </vt:lpstr>
      <vt:lpstr>PowerPoint Presentation</vt:lpstr>
      <vt:lpstr>The IoT Bootcamp introduced us to a ultrasonic sensor which is proving to be a great solution to the pest problem and with that I turn it over to Kareem to discuss the capabilities of the ultrasonic sensor which is an important aspect of the Smart Farming System.</vt:lpstr>
      <vt:lpstr>PowerPoint Presentation</vt:lpstr>
      <vt:lpstr>Eight ultrasonic pulses travel through the air away from the transmitter</vt:lpstr>
      <vt:lpstr>ULTRASONIC SENSOR</vt:lpstr>
      <vt:lpstr>PowerPoint Presentation</vt:lpstr>
      <vt:lpstr>ULTRASONIC SENSOR</vt:lpstr>
      <vt:lpstr>ROHS28BYJ-48 Step Motor</vt:lpstr>
      <vt:lpstr>PowerPoint Presentation</vt:lpstr>
      <vt:lpstr>PowerPoint Presentation</vt:lpstr>
      <vt:lpstr>PowerPoint Presentation</vt:lpstr>
      <vt:lpstr>PowerPoint Presentation</vt:lpstr>
      <vt:lpstr>PowerPoint Presentation</vt:lpstr>
      <vt:lpstr>BME280</vt:lpstr>
      <vt:lpstr>OLED Display</vt:lpstr>
      <vt:lpstr>NEO-6M GPS Module </vt:lpstr>
      <vt:lpstr>Soil Sensor</vt:lpstr>
      <vt:lpstr>Solar Cell &amp; Battery</vt:lpstr>
      <vt:lpstr>TECHNOLOGY</vt:lpstr>
      <vt:lpstr>CONCEPTUAL DRAWINGS</vt:lpstr>
      <vt:lpstr>MANUAL CAPABILITIES</vt:lpstr>
      <vt:lpstr>FLOWCHARTS</vt:lpstr>
      <vt:lpstr>FRITZING DIAGRAM</vt:lpstr>
      <vt:lpstr>SCHEMATIC</vt:lpstr>
      <vt:lpstr>SOFTWARE</vt:lpstr>
      <vt:lpstr>TASK LIST</vt:lpstr>
      <vt:lpstr>TIME TABLE</vt:lpstr>
      <vt:lpstr>PROTOTYPE PRODUCT PHOTOGRAPHS</vt:lpstr>
      <vt:lpstr>COAD ROADMAP</vt:lpstr>
      <vt:lpstr>GITHUB OVERVIEW</vt:lpstr>
      <vt:lpstr>PROJECT EXPECTATIONS</vt:lpstr>
      <vt:lpstr>DATA</vt:lpstr>
      <vt:lpstr>VIDEO DEMO</vt:lpstr>
      <vt:lpstr>Developmental challenges</vt:lpstr>
      <vt:lpstr>Final project summary</vt:lpstr>
      <vt:lpstr>Future goals for project</vt:lpstr>
      <vt:lpstr>Stephanie Perea sperea10@cnm.edu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 system</dc:title>
  <dc:creator>Stephanie Perea</dc:creator>
  <cp:lastModifiedBy>Stephanie Perea</cp:lastModifiedBy>
  <cp:revision>8</cp:revision>
  <dcterms:created xsi:type="dcterms:W3CDTF">2021-05-11T17:59:09Z</dcterms:created>
  <dcterms:modified xsi:type="dcterms:W3CDTF">2021-05-19T14:09:55Z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